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801600" cy="7772400"/>
  <p:notesSz cx="9236075" cy="6950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D21B06E-83C9-41DD-9BCD-F642E1EDD702}" v="3" dt="2024-09-09T22:38:21.934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1056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4353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 lIns="71790" tIns="35895" rIns="71790" bIns="35895"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299820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60120" y="2409445"/>
            <a:ext cx="10881360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20241" y="4352545"/>
            <a:ext cx="8961119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40080" y="1787653"/>
            <a:ext cx="5568696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92823" y="1787653"/>
            <a:ext cx="5568696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9/15/2025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9/15/2025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9/15/2025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457201" y="685800"/>
            <a:ext cx="11887200" cy="0"/>
          </a:xfrm>
          <a:custGeom>
            <a:avLst/>
            <a:gdLst/>
            <a:ahLst/>
            <a:cxnLst/>
            <a:rect l="l" t="t" r="r" b="b"/>
            <a:pathLst>
              <a:path w="11887200">
                <a:moveTo>
                  <a:pt x="0" y="0"/>
                </a:moveTo>
                <a:lnTo>
                  <a:pt x="11887200" y="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17" name="bk object 17"/>
          <p:cNvSpPr/>
          <p:nvPr/>
        </p:nvSpPr>
        <p:spPr>
          <a:xfrm>
            <a:off x="531546" y="228639"/>
            <a:ext cx="1680159" cy="39061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580891" y="307736"/>
            <a:ext cx="3639819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40081" y="1787653"/>
            <a:ext cx="11521439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52545" y="7228333"/>
            <a:ext cx="4096511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40080" y="7228333"/>
            <a:ext cx="2944368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17152" y="7228333"/>
            <a:ext cx="2944368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Connector: Elbow 18">
            <a:extLst>
              <a:ext uri="{FF2B5EF4-FFF2-40B4-BE49-F238E27FC236}">
                <a16:creationId xmlns:a16="http://schemas.microsoft.com/office/drawing/2014/main" id="{94DA95AA-1C18-BD91-E46C-75D6462EF24A}"/>
              </a:ext>
            </a:extLst>
          </p:cNvPr>
          <p:cNvCxnSpPr>
            <a:cxnSpLocks/>
          </p:cNvCxnSpPr>
          <p:nvPr/>
        </p:nvCxnSpPr>
        <p:spPr>
          <a:xfrm flipV="1">
            <a:off x="3477870" y="3690184"/>
            <a:ext cx="2813889" cy="656537"/>
          </a:xfrm>
          <a:prstGeom prst="bentConnector3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7" name="object 25">
            <a:extLst>
              <a:ext uri="{FF2B5EF4-FFF2-40B4-BE49-F238E27FC236}">
                <a16:creationId xmlns:a16="http://schemas.microsoft.com/office/drawing/2014/main" id="{75AFB225-C2F2-32BB-9D2D-99B98EC14BC2}"/>
              </a:ext>
            </a:extLst>
          </p:cNvPr>
          <p:cNvSpPr/>
          <p:nvPr/>
        </p:nvSpPr>
        <p:spPr>
          <a:xfrm>
            <a:off x="5154926" y="4000568"/>
            <a:ext cx="2159493" cy="713666"/>
          </a:xfrm>
          <a:custGeom>
            <a:avLst/>
            <a:gdLst/>
            <a:ahLst/>
            <a:cxnLst/>
            <a:rect l="l" t="t" r="r" b="b"/>
            <a:pathLst>
              <a:path w="1543050" h="1143000">
                <a:moveTo>
                  <a:pt x="0" y="1143000"/>
                </a:moveTo>
                <a:lnTo>
                  <a:pt x="1543050" y="1143000"/>
                </a:lnTo>
                <a:lnTo>
                  <a:pt x="1543050" y="0"/>
                </a:lnTo>
                <a:lnTo>
                  <a:pt x="0" y="0"/>
                </a:lnTo>
                <a:lnTo>
                  <a:pt x="0" y="1143000"/>
                </a:lnTo>
                <a:close/>
              </a:path>
            </a:pathLst>
          </a:custGeom>
          <a:solidFill>
            <a:srgbClr val="DEEBF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pc="-40" dirty="0"/>
              <a:t>W</a:t>
            </a:r>
            <a:r>
              <a:rPr spc="15" dirty="0"/>
              <a:t>SD</a:t>
            </a:r>
            <a:r>
              <a:rPr dirty="0"/>
              <a:t>A</a:t>
            </a:r>
            <a:r>
              <a:rPr spc="15" dirty="0"/>
              <a:t> </a:t>
            </a:r>
            <a:r>
              <a:rPr spc="-15" dirty="0"/>
              <a:t>O</a:t>
            </a:r>
            <a:r>
              <a:rPr spc="-25" dirty="0"/>
              <a:t>r</a:t>
            </a:r>
            <a:r>
              <a:rPr dirty="0"/>
              <a:t>g</a:t>
            </a:r>
            <a:r>
              <a:rPr spc="-35" dirty="0"/>
              <a:t>a</a:t>
            </a:r>
            <a:r>
              <a:rPr spc="10" dirty="0"/>
              <a:t>n</a:t>
            </a:r>
            <a:r>
              <a:rPr spc="-30" dirty="0"/>
              <a:t>i</a:t>
            </a:r>
            <a:r>
              <a:rPr spc="20" dirty="0"/>
              <a:t>z</a:t>
            </a:r>
            <a:r>
              <a:rPr spc="-30" dirty="0"/>
              <a:t>a</a:t>
            </a:r>
            <a:r>
              <a:rPr spc="15" dirty="0"/>
              <a:t>t</a:t>
            </a:r>
            <a:r>
              <a:rPr spc="45" dirty="0"/>
              <a:t>i</a:t>
            </a:r>
            <a:r>
              <a:rPr spc="-70" dirty="0"/>
              <a:t>o</a:t>
            </a:r>
            <a:r>
              <a:rPr spc="10" dirty="0"/>
              <a:t>n</a:t>
            </a:r>
            <a:r>
              <a:rPr spc="45" dirty="0"/>
              <a:t>a</a:t>
            </a:r>
            <a:r>
              <a:rPr dirty="0"/>
              <a:t>l</a:t>
            </a:r>
            <a:r>
              <a:rPr spc="-45" dirty="0"/>
              <a:t> </a:t>
            </a:r>
            <a:r>
              <a:rPr spc="-5" dirty="0"/>
              <a:t>C</a:t>
            </a:r>
            <a:r>
              <a:rPr dirty="0"/>
              <a:t>h</a:t>
            </a:r>
            <a:r>
              <a:rPr spc="-30" dirty="0"/>
              <a:t>a</a:t>
            </a:r>
            <a:r>
              <a:rPr spc="-25" dirty="0"/>
              <a:t>r</a:t>
            </a:r>
            <a:r>
              <a:rPr dirty="0"/>
              <a:t>t</a:t>
            </a:r>
          </a:p>
        </p:txBody>
      </p:sp>
      <p:sp>
        <p:nvSpPr>
          <p:cNvPr id="4" name="object 4"/>
          <p:cNvSpPr/>
          <p:nvPr/>
        </p:nvSpPr>
        <p:spPr>
          <a:xfrm>
            <a:off x="5553077" y="1028700"/>
            <a:ext cx="1685925" cy="685800"/>
          </a:xfrm>
          <a:custGeom>
            <a:avLst/>
            <a:gdLst/>
            <a:ahLst/>
            <a:cxnLst/>
            <a:rect l="l" t="t" r="r" b="b"/>
            <a:pathLst>
              <a:path w="1028700" h="685800">
                <a:moveTo>
                  <a:pt x="0" y="685800"/>
                </a:moveTo>
                <a:lnTo>
                  <a:pt x="1028700" y="685800"/>
                </a:lnTo>
                <a:lnTo>
                  <a:pt x="1028700" y="0"/>
                </a:lnTo>
                <a:lnTo>
                  <a:pt x="0" y="0"/>
                </a:lnTo>
                <a:lnTo>
                  <a:pt x="0" y="685800"/>
                </a:lnTo>
                <a:close/>
              </a:path>
            </a:pathLst>
          </a:custGeom>
          <a:solidFill>
            <a:srgbClr val="FAE4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553077" y="1028700"/>
            <a:ext cx="1685925" cy="685800"/>
          </a:xfrm>
          <a:custGeom>
            <a:avLst/>
            <a:gdLst/>
            <a:ahLst/>
            <a:cxnLst/>
            <a:rect l="l" t="t" r="r" b="b"/>
            <a:pathLst>
              <a:path w="1028700" h="685800">
                <a:moveTo>
                  <a:pt x="0" y="685800"/>
                </a:moveTo>
                <a:lnTo>
                  <a:pt x="1028700" y="685800"/>
                </a:lnTo>
                <a:lnTo>
                  <a:pt x="1028700" y="0"/>
                </a:lnTo>
                <a:lnTo>
                  <a:pt x="0" y="0"/>
                </a:lnTo>
                <a:lnTo>
                  <a:pt x="0" y="68580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5656897" y="1066800"/>
            <a:ext cx="1478280" cy="5232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/>
            <a:r>
              <a:rPr b="1" spc="-10" dirty="0">
                <a:latin typeface="Calibri"/>
                <a:cs typeface="Calibri"/>
              </a:rPr>
              <a:t>D</a:t>
            </a:r>
            <a:r>
              <a:rPr b="1" dirty="0">
                <a:latin typeface="Calibri"/>
                <a:cs typeface="Calibri"/>
              </a:rPr>
              <a:t>i</a:t>
            </a:r>
            <a:r>
              <a:rPr b="1" spc="30" dirty="0">
                <a:latin typeface="Calibri"/>
                <a:cs typeface="Calibri"/>
              </a:rPr>
              <a:t>r</a:t>
            </a:r>
            <a:r>
              <a:rPr b="1" spc="-5" dirty="0">
                <a:latin typeface="Calibri"/>
                <a:cs typeface="Calibri"/>
              </a:rPr>
              <a:t>ec</a:t>
            </a:r>
            <a:r>
              <a:rPr b="1" spc="-30" dirty="0">
                <a:latin typeface="Calibri"/>
                <a:cs typeface="Calibri"/>
              </a:rPr>
              <a:t>t</a:t>
            </a:r>
            <a:r>
              <a:rPr b="1" spc="-5" dirty="0">
                <a:latin typeface="Calibri"/>
                <a:cs typeface="Calibri"/>
              </a:rPr>
              <a:t>o</a:t>
            </a:r>
            <a:r>
              <a:rPr b="1" dirty="0">
                <a:latin typeface="Calibri"/>
                <a:cs typeface="Calibri"/>
              </a:rPr>
              <a:t>r</a:t>
            </a:r>
            <a:endParaRPr lang="en-US" b="1" dirty="0">
              <a:latin typeface="Calibri"/>
              <a:cs typeface="Calibri"/>
            </a:endParaRPr>
          </a:p>
          <a:p>
            <a:pPr marL="12700" algn="ctr"/>
            <a:r>
              <a:rPr lang="en-US" sz="1600" b="1" dirty="0">
                <a:latin typeface="Calibri"/>
                <a:cs typeface="Calibri"/>
              </a:rPr>
              <a:t>Derek Sandison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5154929" y="3990886"/>
            <a:ext cx="2171700" cy="733030"/>
          </a:xfrm>
          <a:custGeom>
            <a:avLst/>
            <a:gdLst/>
            <a:ahLst/>
            <a:cxnLst/>
            <a:rect l="l" t="t" r="r" b="b"/>
            <a:pathLst>
              <a:path w="2171700" h="457200">
                <a:moveTo>
                  <a:pt x="0" y="457200"/>
                </a:moveTo>
                <a:lnTo>
                  <a:pt x="2171700" y="457200"/>
                </a:lnTo>
                <a:lnTo>
                  <a:pt x="2171700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5175008" y="4101320"/>
            <a:ext cx="2171699" cy="5232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/>
            <a:r>
              <a:rPr lang="en-US" sz="1600" b="1" spc="30" dirty="0">
                <a:latin typeface="Calibri"/>
                <a:cs typeface="Calibri"/>
              </a:rPr>
              <a:t>Deputy Director</a:t>
            </a:r>
          </a:p>
          <a:p>
            <a:pPr marL="12700" algn="ctr"/>
            <a:r>
              <a:rPr lang="en-US" b="1" spc="30" dirty="0">
                <a:latin typeface="Calibri"/>
                <a:cs typeface="Calibri"/>
              </a:rPr>
              <a:t> </a:t>
            </a:r>
            <a:r>
              <a:rPr lang="en-US" sz="1400" b="1" spc="30" dirty="0">
                <a:latin typeface="Calibri"/>
                <a:cs typeface="Calibri"/>
              </a:rPr>
              <a:t>Jason Ferrante</a:t>
            </a:r>
            <a:endParaRPr dirty="0">
              <a:latin typeface="Calibri"/>
              <a:cs typeface="Calibri"/>
            </a:endParaRPr>
          </a:p>
        </p:txBody>
      </p:sp>
      <p:grpSp>
        <p:nvGrpSpPr>
          <p:cNvPr id="71" name="Group 70">
            <a:extLst>
              <a:ext uri="{FF2B5EF4-FFF2-40B4-BE49-F238E27FC236}">
                <a16:creationId xmlns:a16="http://schemas.microsoft.com/office/drawing/2014/main" id="{6F826905-25F3-40C5-F8E8-4977409384BE}"/>
              </a:ext>
            </a:extLst>
          </p:cNvPr>
          <p:cNvGrpSpPr/>
          <p:nvPr/>
        </p:nvGrpSpPr>
        <p:grpSpPr>
          <a:xfrm>
            <a:off x="475526" y="5678159"/>
            <a:ext cx="1435630" cy="1143000"/>
            <a:chOff x="652508" y="5661926"/>
            <a:chExt cx="1435630" cy="1143000"/>
          </a:xfrm>
        </p:grpSpPr>
        <p:sp>
          <p:nvSpPr>
            <p:cNvPr id="16" name="object 16"/>
            <p:cNvSpPr/>
            <p:nvPr/>
          </p:nvSpPr>
          <p:spPr>
            <a:xfrm>
              <a:off x="652508" y="5661926"/>
              <a:ext cx="1427226" cy="1143000"/>
            </a:xfrm>
            <a:custGeom>
              <a:avLst/>
              <a:gdLst/>
              <a:ahLst/>
              <a:cxnLst/>
              <a:rect l="l" t="t" r="r" b="b"/>
              <a:pathLst>
                <a:path w="3086100" h="1143000">
                  <a:moveTo>
                    <a:pt x="0" y="1143000"/>
                  </a:moveTo>
                  <a:lnTo>
                    <a:pt x="3086100" y="1143000"/>
                  </a:lnTo>
                  <a:lnTo>
                    <a:pt x="3086100" y="0"/>
                  </a:lnTo>
                  <a:lnTo>
                    <a:pt x="0" y="0"/>
                  </a:lnTo>
                  <a:lnTo>
                    <a:pt x="0" y="1143000"/>
                  </a:lnTo>
                  <a:close/>
                </a:path>
              </a:pathLst>
            </a:custGeom>
            <a:solidFill>
              <a:srgbClr val="DEEBF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7" name="object 17"/>
            <p:cNvSpPr/>
            <p:nvPr/>
          </p:nvSpPr>
          <p:spPr>
            <a:xfrm>
              <a:off x="660912" y="5661926"/>
              <a:ext cx="1427226" cy="1143000"/>
            </a:xfrm>
            <a:custGeom>
              <a:avLst/>
              <a:gdLst/>
              <a:ahLst/>
              <a:cxnLst/>
              <a:rect l="l" t="t" r="r" b="b"/>
              <a:pathLst>
                <a:path w="3086100" h="1143000">
                  <a:moveTo>
                    <a:pt x="0" y="1143000"/>
                  </a:moveTo>
                  <a:lnTo>
                    <a:pt x="3086100" y="1143000"/>
                  </a:lnTo>
                  <a:lnTo>
                    <a:pt x="3086100" y="0"/>
                  </a:lnTo>
                  <a:lnTo>
                    <a:pt x="0" y="0"/>
                  </a:lnTo>
                  <a:lnTo>
                    <a:pt x="0" y="1143000"/>
                  </a:lnTo>
                  <a:close/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 txBox="1"/>
            <p:nvPr/>
          </p:nvSpPr>
          <p:spPr>
            <a:xfrm>
              <a:off x="783303" y="5806805"/>
              <a:ext cx="1171575" cy="276999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sz="900" b="1" spc="-35" dirty="0">
                  <a:latin typeface="Calibri"/>
                  <a:cs typeface="Calibri"/>
                </a:rPr>
                <a:t>A</a:t>
              </a:r>
              <a:r>
                <a:rPr sz="900" b="1" spc="30" dirty="0">
                  <a:latin typeface="Calibri"/>
                  <a:cs typeface="Calibri"/>
                </a:rPr>
                <a:t>n</a:t>
              </a:r>
              <a:r>
                <a:rPr sz="900" b="1" spc="-5" dirty="0">
                  <a:latin typeface="Calibri"/>
                  <a:cs typeface="Calibri"/>
                </a:rPr>
                <a:t>i</a:t>
              </a:r>
              <a:r>
                <a:rPr sz="900" b="1" spc="-60" dirty="0">
                  <a:latin typeface="Calibri"/>
                  <a:cs typeface="Calibri"/>
                </a:rPr>
                <a:t>m</a:t>
              </a:r>
              <a:r>
                <a:rPr sz="900" b="1" spc="-5" dirty="0">
                  <a:latin typeface="Calibri"/>
                  <a:cs typeface="Calibri"/>
                </a:rPr>
                <a:t>al</a:t>
              </a:r>
              <a:r>
                <a:rPr sz="900" b="1" spc="20" dirty="0">
                  <a:latin typeface="Calibri"/>
                  <a:cs typeface="Calibri"/>
                </a:rPr>
                <a:t> </a:t>
              </a:r>
              <a:r>
                <a:rPr sz="900" b="1" spc="10" dirty="0">
                  <a:latin typeface="Calibri"/>
                  <a:cs typeface="Calibri"/>
                </a:rPr>
                <a:t>S</a:t>
              </a:r>
              <a:r>
                <a:rPr sz="900" b="1" spc="-5" dirty="0">
                  <a:latin typeface="Calibri"/>
                  <a:cs typeface="Calibri"/>
                </a:rPr>
                <a:t>e</a:t>
              </a:r>
              <a:r>
                <a:rPr sz="900" b="1" spc="-25" dirty="0">
                  <a:latin typeface="Calibri"/>
                  <a:cs typeface="Calibri"/>
                </a:rPr>
                <a:t>r</a:t>
              </a:r>
              <a:r>
                <a:rPr sz="900" b="1" spc="20" dirty="0">
                  <a:latin typeface="Calibri"/>
                  <a:cs typeface="Calibri"/>
                </a:rPr>
                <a:t>v</a:t>
              </a:r>
              <a:r>
                <a:rPr sz="900" b="1" spc="-5" dirty="0">
                  <a:latin typeface="Calibri"/>
                  <a:cs typeface="Calibri"/>
                </a:rPr>
                <a:t>ices</a:t>
              </a:r>
              <a:r>
                <a:rPr sz="900" b="1" spc="-40" dirty="0">
                  <a:latin typeface="Calibri"/>
                  <a:cs typeface="Calibri"/>
                </a:rPr>
                <a:t> </a:t>
              </a:r>
              <a:r>
                <a:rPr sz="900" b="1" spc="30" dirty="0">
                  <a:latin typeface="Calibri"/>
                  <a:cs typeface="Calibri"/>
                </a:rPr>
                <a:t>D</a:t>
              </a:r>
              <a:r>
                <a:rPr sz="900" b="1" spc="-5" dirty="0">
                  <a:latin typeface="Calibri"/>
                  <a:cs typeface="Calibri"/>
                </a:rPr>
                <a:t>i</a:t>
              </a:r>
              <a:r>
                <a:rPr sz="900" b="1" spc="-55" dirty="0">
                  <a:latin typeface="Calibri"/>
                  <a:cs typeface="Calibri"/>
                </a:rPr>
                <a:t>v</a:t>
              </a:r>
              <a:r>
                <a:rPr sz="900" b="1" spc="-5" dirty="0">
                  <a:latin typeface="Calibri"/>
                  <a:cs typeface="Calibri"/>
                </a:rPr>
                <a:t>i</a:t>
              </a:r>
              <a:r>
                <a:rPr sz="900" b="1" spc="5" dirty="0">
                  <a:latin typeface="Calibri"/>
                  <a:cs typeface="Calibri"/>
                </a:rPr>
                <a:t>s</a:t>
              </a:r>
              <a:r>
                <a:rPr sz="900" b="1" spc="-5" dirty="0">
                  <a:latin typeface="Calibri"/>
                  <a:cs typeface="Calibri"/>
                </a:rPr>
                <a:t>i</a:t>
              </a:r>
              <a:r>
                <a:rPr sz="900" b="1" spc="-40" dirty="0">
                  <a:latin typeface="Calibri"/>
                  <a:cs typeface="Calibri"/>
                </a:rPr>
                <a:t>o</a:t>
              </a:r>
              <a:r>
                <a:rPr sz="900" b="1" spc="-5" dirty="0">
                  <a:latin typeface="Calibri"/>
                  <a:cs typeface="Calibri"/>
                </a:rPr>
                <a:t>n</a:t>
              </a:r>
              <a:endParaRPr lang="en-US" sz="900" b="1" spc="-5" dirty="0">
                <a:latin typeface="Calibri"/>
                <a:cs typeface="Calibri"/>
              </a:endParaRPr>
            </a:p>
            <a:p>
              <a:pPr marL="12700" algn="ctr"/>
              <a:r>
                <a:rPr lang="en-US" sz="900" b="1" spc="-5" dirty="0">
                  <a:latin typeface="Calibri"/>
                  <a:cs typeface="Calibri"/>
                </a:rPr>
                <a:t>Jodi Jones</a:t>
              </a:r>
              <a:endParaRPr sz="900" dirty="0">
                <a:latin typeface="Calibri"/>
                <a:cs typeface="Calibri"/>
              </a:endParaRPr>
            </a:p>
          </p:txBody>
        </p:sp>
        <p:sp>
          <p:nvSpPr>
            <p:cNvPr id="21" name="object 21"/>
            <p:cNvSpPr txBox="1"/>
            <p:nvPr/>
          </p:nvSpPr>
          <p:spPr>
            <a:xfrm>
              <a:off x="730912" y="6153969"/>
              <a:ext cx="687070" cy="12311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sz="800" spc="10" dirty="0">
                  <a:latin typeface="Calibri"/>
                  <a:cs typeface="Calibri"/>
                </a:rPr>
                <a:t>*</a:t>
              </a:r>
              <a:r>
                <a:rPr sz="800" spc="-15" dirty="0">
                  <a:latin typeface="Calibri"/>
                  <a:cs typeface="Calibri"/>
                </a:rPr>
                <a:t> </a:t>
              </a:r>
              <a:r>
                <a:rPr sz="800" spc="-20" dirty="0">
                  <a:latin typeface="Calibri"/>
                  <a:cs typeface="Calibri"/>
                </a:rPr>
                <a:t>A</a:t>
              </a:r>
              <a:r>
                <a:rPr sz="800" spc="25" dirty="0">
                  <a:latin typeface="Calibri"/>
                  <a:cs typeface="Calibri"/>
                </a:rPr>
                <a:t>n</a:t>
              </a:r>
              <a:r>
                <a:rPr sz="800" spc="-35" dirty="0">
                  <a:latin typeface="Calibri"/>
                  <a:cs typeface="Calibri"/>
                </a:rPr>
                <a:t>i</a:t>
              </a:r>
              <a:r>
                <a:rPr sz="800" spc="25" dirty="0">
                  <a:latin typeface="Calibri"/>
                  <a:cs typeface="Calibri"/>
                </a:rPr>
                <a:t>m</a:t>
              </a:r>
              <a:r>
                <a:rPr sz="800" spc="-10" dirty="0">
                  <a:latin typeface="Calibri"/>
                  <a:cs typeface="Calibri"/>
                </a:rPr>
                <a:t>a</a:t>
              </a:r>
              <a:r>
                <a:rPr sz="800" spc="5" dirty="0">
                  <a:latin typeface="Calibri"/>
                  <a:cs typeface="Calibri"/>
                </a:rPr>
                <a:t>l</a:t>
              </a:r>
              <a:r>
                <a:rPr sz="800" dirty="0">
                  <a:latin typeface="Calibri"/>
                  <a:cs typeface="Calibri"/>
                </a:rPr>
                <a:t> </a:t>
              </a:r>
              <a:r>
                <a:rPr sz="800" spc="-50" dirty="0">
                  <a:latin typeface="Calibri"/>
                  <a:cs typeface="Calibri"/>
                </a:rPr>
                <a:t>H</a:t>
              </a:r>
              <a:r>
                <a:rPr sz="800" spc="45" dirty="0">
                  <a:latin typeface="Calibri"/>
                  <a:cs typeface="Calibri"/>
                </a:rPr>
                <a:t>e</a:t>
              </a:r>
              <a:r>
                <a:rPr sz="800" spc="-10" dirty="0">
                  <a:latin typeface="Calibri"/>
                  <a:cs typeface="Calibri"/>
                </a:rPr>
                <a:t>a</a:t>
              </a:r>
              <a:r>
                <a:rPr sz="800" spc="-35" dirty="0">
                  <a:latin typeface="Calibri"/>
                  <a:cs typeface="Calibri"/>
                </a:rPr>
                <a:t>l</a:t>
              </a:r>
              <a:r>
                <a:rPr sz="800" spc="25" dirty="0">
                  <a:latin typeface="Calibri"/>
                  <a:cs typeface="Calibri"/>
                </a:rPr>
                <a:t>t</a:t>
              </a:r>
              <a:r>
                <a:rPr sz="800" spc="10" dirty="0">
                  <a:latin typeface="Calibri"/>
                  <a:cs typeface="Calibri"/>
                </a:rPr>
                <a:t>h</a:t>
              </a:r>
              <a:endParaRPr sz="800" dirty="0">
                <a:latin typeface="Calibri"/>
                <a:cs typeface="Calibri"/>
              </a:endParaRPr>
            </a:p>
          </p:txBody>
        </p:sp>
        <p:sp>
          <p:nvSpPr>
            <p:cNvPr id="22" name="object 22"/>
            <p:cNvSpPr txBox="1"/>
            <p:nvPr/>
          </p:nvSpPr>
          <p:spPr>
            <a:xfrm>
              <a:off x="730912" y="6290936"/>
              <a:ext cx="1231900" cy="393700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86360" indent="-73660">
                <a:buFont typeface="Calibri"/>
                <a:buChar char="*"/>
                <a:tabLst>
                  <a:tab pos="86360" algn="l"/>
                </a:tabLst>
              </a:pPr>
              <a:r>
                <a:rPr sz="800" spc="-20" dirty="0">
                  <a:latin typeface="Calibri"/>
                  <a:cs typeface="Calibri"/>
                </a:rPr>
                <a:t>A</a:t>
              </a:r>
              <a:r>
                <a:rPr sz="800" spc="25" dirty="0">
                  <a:latin typeface="Calibri"/>
                  <a:cs typeface="Calibri"/>
                </a:rPr>
                <a:t>n</a:t>
              </a:r>
              <a:r>
                <a:rPr sz="800" spc="-35" dirty="0">
                  <a:latin typeface="Calibri"/>
                  <a:cs typeface="Calibri"/>
                </a:rPr>
                <a:t>i</a:t>
              </a:r>
              <a:r>
                <a:rPr sz="800" spc="25" dirty="0">
                  <a:latin typeface="Calibri"/>
                  <a:cs typeface="Calibri"/>
                </a:rPr>
                <a:t>m</a:t>
              </a:r>
              <a:r>
                <a:rPr sz="800" spc="-10" dirty="0">
                  <a:latin typeface="Calibri"/>
                  <a:cs typeface="Calibri"/>
                </a:rPr>
                <a:t>a</a:t>
              </a:r>
              <a:r>
                <a:rPr sz="800" spc="5" dirty="0">
                  <a:latin typeface="Calibri"/>
                  <a:cs typeface="Calibri"/>
                </a:rPr>
                <a:t>l</a:t>
              </a:r>
              <a:r>
                <a:rPr sz="800" dirty="0">
                  <a:latin typeface="Calibri"/>
                  <a:cs typeface="Calibri"/>
                </a:rPr>
                <a:t> </a:t>
              </a:r>
              <a:r>
                <a:rPr sz="800" spc="-50" dirty="0">
                  <a:latin typeface="Calibri"/>
                  <a:cs typeface="Calibri"/>
                </a:rPr>
                <a:t>D</a:t>
              </a:r>
              <a:r>
                <a:rPr sz="800" spc="40" dirty="0">
                  <a:latin typeface="Calibri"/>
                  <a:cs typeface="Calibri"/>
                </a:rPr>
                <a:t>i</a:t>
              </a:r>
              <a:r>
                <a:rPr sz="800" spc="-20" dirty="0">
                  <a:latin typeface="Calibri"/>
                  <a:cs typeface="Calibri"/>
                </a:rPr>
                <a:t>s</a:t>
              </a:r>
              <a:r>
                <a:rPr sz="800" spc="-30" dirty="0">
                  <a:latin typeface="Calibri"/>
                  <a:cs typeface="Calibri"/>
                </a:rPr>
                <a:t>e</a:t>
              </a:r>
              <a:r>
                <a:rPr sz="800" spc="-10" dirty="0">
                  <a:latin typeface="Calibri"/>
                  <a:cs typeface="Calibri"/>
                </a:rPr>
                <a:t>a</a:t>
              </a:r>
              <a:r>
                <a:rPr sz="800" spc="-20" dirty="0">
                  <a:latin typeface="Calibri"/>
                  <a:cs typeface="Calibri"/>
                </a:rPr>
                <a:t>s</a:t>
              </a:r>
              <a:r>
                <a:rPr sz="800" spc="10" dirty="0">
                  <a:latin typeface="Calibri"/>
                  <a:cs typeface="Calibri"/>
                </a:rPr>
                <a:t>e</a:t>
              </a:r>
              <a:r>
                <a:rPr sz="800" spc="5" dirty="0">
                  <a:latin typeface="Calibri"/>
                  <a:cs typeface="Calibri"/>
                </a:rPr>
                <a:t> </a:t>
              </a:r>
              <a:r>
                <a:rPr sz="800" spc="-20" dirty="0">
                  <a:latin typeface="Calibri"/>
                  <a:cs typeface="Calibri"/>
                </a:rPr>
                <a:t>T</a:t>
              </a:r>
              <a:r>
                <a:rPr sz="800" spc="15" dirty="0">
                  <a:latin typeface="Calibri"/>
                  <a:cs typeface="Calibri"/>
                </a:rPr>
                <a:t>r</a:t>
              </a:r>
              <a:r>
                <a:rPr sz="800" spc="-10" dirty="0">
                  <a:latin typeface="Calibri"/>
                  <a:cs typeface="Calibri"/>
                </a:rPr>
                <a:t>a</a:t>
              </a:r>
              <a:r>
                <a:rPr sz="800" spc="35" dirty="0">
                  <a:latin typeface="Calibri"/>
                  <a:cs typeface="Calibri"/>
                </a:rPr>
                <a:t>c</a:t>
              </a:r>
              <a:r>
                <a:rPr sz="800" spc="-30" dirty="0">
                  <a:latin typeface="Calibri"/>
                  <a:cs typeface="Calibri"/>
                </a:rPr>
                <a:t>e</a:t>
              </a:r>
              <a:r>
                <a:rPr sz="800" spc="-10" dirty="0">
                  <a:latin typeface="Calibri"/>
                  <a:cs typeface="Calibri"/>
                </a:rPr>
                <a:t>a</a:t>
              </a:r>
              <a:r>
                <a:rPr sz="800" spc="25" dirty="0">
                  <a:latin typeface="Calibri"/>
                  <a:cs typeface="Calibri"/>
                </a:rPr>
                <a:t>b</a:t>
              </a:r>
              <a:r>
                <a:rPr sz="800" spc="-35" dirty="0">
                  <a:latin typeface="Calibri"/>
                  <a:cs typeface="Calibri"/>
                </a:rPr>
                <a:t>i</a:t>
              </a:r>
              <a:r>
                <a:rPr sz="800" spc="40" dirty="0">
                  <a:latin typeface="Calibri"/>
                  <a:cs typeface="Calibri"/>
                </a:rPr>
                <a:t>l</a:t>
              </a:r>
              <a:r>
                <a:rPr sz="800" spc="-35" dirty="0">
                  <a:latin typeface="Calibri"/>
                  <a:cs typeface="Calibri"/>
                </a:rPr>
                <a:t>i</a:t>
              </a:r>
              <a:r>
                <a:rPr sz="800" spc="25" dirty="0">
                  <a:latin typeface="Calibri"/>
                  <a:cs typeface="Calibri"/>
                </a:rPr>
                <a:t>t</a:t>
              </a:r>
              <a:r>
                <a:rPr sz="800" spc="10" dirty="0">
                  <a:latin typeface="Calibri"/>
                  <a:cs typeface="Calibri"/>
                </a:rPr>
                <a:t>y</a:t>
              </a:r>
              <a:endParaRPr sz="800" dirty="0">
                <a:latin typeface="Calibri"/>
                <a:cs typeface="Calibri"/>
              </a:endParaRPr>
            </a:p>
            <a:p>
              <a:pPr marL="98425" indent="-74295">
                <a:spcBef>
                  <a:spcPts val="120"/>
                </a:spcBef>
                <a:buFont typeface="Calibri"/>
                <a:buChar char="*"/>
                <a:tabLst>
                  <a:tab pos="98425" algn="l"/>
                </a:tabLst>
              </a:pPr>
              <a:r>
                <a:rPr sz="800" spc="15" dirty="0">
                  <a:latin typeface="Calibri"/>
                  <a:cs typeface="Calibri"/>
                </a:rPr>
                <a:t>C</a:t>
              </a:r>
              <a:r>
                <a:rPr sz="800" spc="-55" dirty="0">
                  <a:latin typeface="Calibri"/>
                  <a:cs typeface="Calibri"/>
                </a:rPr>
                <a:t>o</a:t>
              </a:r>
              <a:r>
                <a:rPr sz="800" spc="25" dirty="0">
                  <a:latin typeface="Calibri"/>
                  <a:cs typeface="Calibri"/>
                </a:rPr>
                <a:t>m</a:t>
              </a:r>
              <a:r>
                <a:rPr sz="800" spc="-50" dirty="0">
                  <a:latin typeface="Calibri"/>
                  <a:cs typeface="Calibri"/>
                </a:rPr>
                <a:t>p</a:t>
              </a:r>
              <a:r>
                <a:rPr sz="800" spc="35" dirty="0">
                  <a:latin typeface="Calibri"/>
                  <a:cs typeface="Calibri"/>
                </a:rPr>
                <a:t>l</a:t>
              </a:r>
              <a:r>
                <a:rPr sz="800" spc="-40" dirty="0">
                  <a:latin typeface="Calibri"/>
                  <a:cs typeface="Calibri"/>
                </a:rPr>
                <a:t>i</a:t>
              </a:r>
              <a:r>
                <a:rPr sz="800" spc="-15" dirty="0">
                  <a:latin typeface="Calibri"/>
                  <a:cs typeface="Calibri"/>
                </a:rPr>
                <a:t>a</a:t>
              </a:r>
              <a:r>
                <a:rPr sz="800" spc="20" dirty="0">
                  <a:latin typeface="Calibri"/>
                  <a:cs typeface="Calibri"/>
                </a:rPr>
                <a:t>n</a:t>
              </a:r>
              <a:r>
                <a:rPr sz="800" spc="25" dirty="0">
                  <a:latin typeface="Calibri"/>
                  <a:cs typeface="Calibri"/>
                </a:rPr>
                <a:t>c</a:t>
              </a:r>
              <a:r>
                <a:rPr sz="800" spc="10" dirty="0">
                  <a:latin typeface="Calibri"/>
                  <a:cs typeface="Calibri"/>
                </a:rPr>
                <a:t>e</a:t>
              </a:r>
              <a:endParaRPr sz="800" dirty="0">
                <a:latin typeface="Calibri"/>
                <a:cs typeface="Calibri"/>
              </a:endParaRPr>
            </a:p>
            <a:p>
              <a:pPr marL="93980" indent="-74295">
                <a:spcBef>
                  <a:spcPts val="30"/>
                </a:spcBef>
                <a:buFont typeface="Calibri"/>
                <a:buChar char="*"/>
                <a:tabLst>
                  <a:tab pos="93980" algn="l"/>
                </a:tabLst>
              </a:pPr>
              <a:r>
                <a:rPr sz="800" spc="-40" dirty="0">
                  <a:latin typeface="Calibri"/>
                  <a:cs typeface="Calibri"/>
                </a:rPr>
                <a:t>L</a:t>
              </a:r>
              <a:r>
                <a:rPr sz="800" spc="40" dirty="0">
                  <a:latin typeface="Calibri"/>
                  <a:cs typeface="Calibri"/>
                </a:rPr>
                <a:t>i</a:t>
              </a:r>
              <a:r>
                <a:rPr sz="800" spc="10" dirty="0">
                  <a:latin typeface="Calibri"/>
                  <a:cs typeface="Calibri"/>
                </a:rPr>
                <a:t>v</a:t>
              </a:r>
              <a:r>
                <a:rPr sz="800" spc="-25" dirty="0">
                  <a:latin typeface="Calibri"/>
                  <a:cs typeface="Calibri"/>
                </a:rPr>
                <a:t>e</a:t>
              </a:r>
              <a:r>
                <a:rPr sz="800" spc="-20" dirty="0">
                  <a:latin typeface="Calibri"/>
                  <a:cs typeface="Calibri"/>
                </a:rPr>
                <a:t>s</a:t>
              </a:r>
              <a:r>
                <a:rPr sz="800" spc="25" dirty="0">
                  <a:latin typeface="Calibri"/>
                  <a:cs typeface="Calibri"/>
                </a:rPr>
                <a:t>t</a:t>
              </a:r>
              <a:r>
                <a:rPr sz="800" spc="-50" dirty="0">
                  <a:latin typeface="Calibri"/>
                  <a:cs typeface="Calibri"/>
                </a:rPr>
                <a:t>o</a:t>
              </a:r>
              <a:r>
                <a:rPr sz="800" spc="35" dirty="0">
                  <a:latin typeface="Calibri"/>
                  <a:cs typeface="Calibri"/>
                </a:rPr>
                <a:t>c</a:t>
              </a:r>
              <a:r>
                <a:rPr sz="800" spc="10" dirty="0">
                  <a:latin typeface="Calibri"/>
                  <a:cs typeface="Calibri"/>
                </a:rPr>
                <a:t>k</a:t>
              </a:r>
              <a:r>
                <a:rPr sz="800" spc="-35" dirty="0">
                  <a:latin typeface="Calibri"/>
                  <a:cs typeface="Calibri"/>
                </a:rPr>
                <a:t> </a:t>
              </a:r>
              <a:r>
                <a:rPr sz="800" spc="20" dirty="0">
                  <a:latin typeface="Calibri"/>
                  <a:cs typeface="Calibri"/>
                </a:rPr>
                <a:t>I</a:t>
              </a:r>
              <a:r>
                <a:rPr sz="800" spc="-50" dirty="0">
                  <a:latin typeface="Calibri"/>
                  <a:cs typeface="Calibri"/>
                </a:rPr>
                <a:t>n</a:t>
              </a:r>
              <a:r>
                <a:rPr sz="800" spc="55" dirty="0">
                  <a:latin typeface="Calibri"/>
                  <a:cs typeface="Calibri"/>
                </a:rPr>
                <a:t>s</a:t>
              </a:r>
              <a:r>
                <a:rPr sz="800" spc="-50" dirty="0">
                  <a:latin typeface="Calibri"/>
                  <a:cs typeface="Calibri"/>
                </a:rPr>
                <a:t>p</a:t>
              </a:r>
              <a:r>
                <a:rPr sz="800" spc="45" dirty="0">
                  <a:latin typeface="Calibri"/>
                  <a:cs typeface="Calibri"/>
                </a:rPr>
                <a:t>e</a:t>
              </a:r>
              <a:r>
                <a:rPr sz="800" spc="-40" dirty="0">
                  <a:latin typeface="Calibri"/>
                  <a:cs typeface="Calibri"/>
                </a:rPr>
                <a:t>c</a:t>
              </a:r>
              <a:r>
                <a:rPr sz="800" spc="25" dirty="0">
                  <a:latin typeface="Calibri"/>
                  <a:cs typeface="Calibri"/>
                </a:rPr>
                <a:t>t</a:t>
              </a:r>
              <a:r>
                <a:rPr sz="800" spc="-35" dirty="0">
                  <a:latin typeface="Calibri"/>
                  <a:cs typeface="Calibri"/>
                </a:rPr>
                <a:t>i</a:t>
              </a:r>
              <a:r>
                <a:rPr sz="800" spc="20" dirty="0">
                  <a:latin typeface="Calibri"/>
                  <a:cs typeface="Calibri"/>
                </a:rPr>
                <a:t>o</a:t>
              </a:r>
              <a:r>
                <a:rPr sz="800" spc="10" dirty="0">
                  <a:latin typeface="Calibri"/>
                  <a:cs typeface="Calibri"/>
                </a:rPr>
                <a:t>n</a:t>
              </a:r>
              <a:endParaRPr sz="800" dirty="0">
                <a:latin typeface="Calibri"/>
                <a:cs typeface="Calibri"/>
              </a:endParaRP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621D38B9-DB69-D7D5-2CA9-B282129D22EC}"/>
              </a:ext>
            </a:extLst>
          </p:cNvPr>
          <p:cNvGrpSpPr/>
          <p:nvPr/>
        </p:nvGrpSpPr>
        <p:grpSpPr>
          <a:xfrm>
            <a:off x="2059940" y="5664467"/>
            <a:ext cx="1549183" cy="1024272"/>
            <a:chOff x="4078156" y="5693996"/>
            <a:chExt cx="1549183" cy="1024272"/>
          </a:xfrm>
        </p:grpSpPr>
        <p:sp>
          <p:nvSpPr>
            <p:cNvPr id="25" name="object 25"/>
            <p:cNvSpPr/>
            <p:nvPr/>
          </p:nvSpPr>
          <p:spPr>
            <a:xfrm>
              <a:off x="4078156" y="5693996"/>
              <a:ext cx="1543050" cy="1024270"/>
            </a:xfrm>
            <a:custGeom>
              <a:avLst/>
              <a:gdLst/>
              <a:ahLst/>
              <a:cxnLst/>
              <a:rect l="l" t="t" r="r" b="b"/>
              <a:pathLst>
                <a:path w="1543050" h="1143000">
                  <a:moveTo>
                    <a:pt x="0" y="1143000"/>
                  </a:moveTo>
                  <a:lnTo>
                    <a:pt x="1543050" y="1143000"/>
                  </a:lnTo>
                  <a:lnTo>
                    <a:pt x="1543050" y="0"/>
                  </a:lnTo>
                  <a:lnTo>
                    <a:pt x="0" y="0"/>
                  </a:lnTo>
                  <a:lnTo>
                    <a:pt x="0" y="1143000"/>
                  </a:lnTo>
                  <a:close/>
                </a:path>
              </a:pathLst>
            </a:custGeom>
            <a:solidFill>
              <a:srgbClr val="DEEBF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084289" y="5693997"/>
              <a:ext cx="1543050" cy="1024270"/>
            </a:xfrm>
            <a:custGeom>
              <a:avLst/>
              <a:gdLst/>
              <a:ahLst/>
              <a:cxnLst/>
              <a:rect l="l" t="t" r="r" b="b"/>
              <a:pathLst>
                <a:path w="1543050" h="1143000">
                  <a:moveTo>
                    <a:pt x="0" y="1143000"/>
                  </a:moveTo>
                  <a:lnTo>
                    <a:pt x="1543050" y="1143000"/>
                  </a:lnTo>
                  <a:lnTo>
                    <a:pt x="1543050" y="0"/>
                  </a:lnTo>
                  <a:lnTo>
                    <a:pt x="0" y="0"/>
                  </a:lnTo>
                  <a:lnTo>
                    <a:pt x="0" y="1143000"/>
                  </a:lnTo>
                  <a:close/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 txBox="1"/>
            <p:nvPr/>
          </p:nvSpPr>
          <p:spPr>
            <a:xfrm>
              <a:off x="4088478" y="5730605"/>
              <a:ext cx="1506609" cy="276999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360045" marR="5080" indent="-347345"/>
              <a:r>
                <a:rPr sz="900" b="1" spc="-30" dirty="0">
                  <a:latin typeface="Calibri"/>
                  <a:cs typeface="Calibri"/>
                </a:rPr>
                <a:t>C</a:t>
              </a:r>
              <a:r>
                <a:rPr sz="900" b="1" spc="30" dirty="0">
                  <a:latin typeface="Calibri"/>
                  <a:cs typeface="Calibri"/>
                </a:rPr>
                <a:t>o</a:t>
              </a:r>
              <a:r>
                <a:rPr sz="900" b="1" spc="15" dirty="0">
                  <a:latin typeface="Calibri"/>
                  <a:cs typeface="Calibri"/>
                </a:rPr>
                <a:t>m</a:t>
              </a:r>
              <a:r>
                <a:rPr sz="900" b="1" spc="-60" dirty="0">
                  <a:latin typeface="Calibri"/>
                  <a:cs typeface="Calibri"/>
                </a:rPr>
                <a:t>m</a:t>
              </a:r>
              <a:r>
                <a:rPr sz="900" b="1" spc="30" dirty="0">
                  <a:latin typeface="Calibri"/>
                  <a:cs typeface="Calibri"/>
                </a:rPr>
                <a:t>o</a:t>
              </a:r>
              <a:r>
                <a:rPr sz="900" b="1" spc="-40" dirty="0">
                  <a:latin typeface="Calibri"/>
                  <a:cs typeface="Calibri"/>
                </a:rPr>
                <a:t>d</a:t>
              </a:r>
              <a:r>
                <a:rPr sz="900" b="1" spc="-5" dirty="0">
                  <a:latin typeface="Calibri"/>
                  <a:cs typeface="Calibri"/>
                </a:rPr>
                <a:t>i</a:t>
              </a:r>
              <a:r>
                <a:rPr sz="900" b="1" spc="-20" dirty="0">
                  <a:latin typeface="Calibri"/>
                  <a:cs typeface="Calibri"/>
                </a:rPr>
                <a:t>t</a:t>
              </a:r>
              <a:r>
                <a:rPr sz="900" b="1" spc="-5" dirty="0">
                  <a:latin typeface="Calibri"/>
                  <a:cs typeface="Calibri"/>
                </a:rPr>
                <a:t>y</a:t>
              </a:r>
              <a:r>
                <a:rPr sz="900" b="1" spc="40" dirty="0">
                  <a:latin typeface="Calibri"/>
                  <a:cs typeface="Calibri"/>
                </a:rPr>
                <a:t> </a:t>
              </a:r>
              <a:r>
                <a:rPr sz="900" b="1" spc="-20" dirty="0">
                  <a:latin typeface="Calibri"/>
                  <a:cs typeface="Calibri"/>
                </a:rPr>
                <a:t>I</a:t>
              </a:r>
              <a:r>
                <a:rPr sz="900" b="1" spc="-40" dirty="0">
                  <a:latin typeface="Calibri"/>
                  <a:cs typeface="Calibri"/>
                </a:rPr>
                <a:t>n</a:t>
              </a:r>
              <a:r>
                <a:rPr sz="900" b="1" spc="5" dirty="0">
                  <a:latin typeface="Calibri"/>
                  <a:cs typeface="Calibri"/>
                </a:rPr>
                <a:t>s</a:t>
              </a:r>
              <a:r>
                <a:rPr sz="900" b="1" spc="30" dirty="0">
                  <a:latin typeface="Calibri"/>
                  <a:cs typeface="Calibri"/>
                </a:rPr>
                <a:t>p</a:t>
              </a:r>
              <a:r>
                <a:rPr sz="900" b="1" spc="-5" dirty="0">
                  <a:latin typeface="Calibri"/>
                  <a:cs typeface="Calibri"/>
                </a:rPr>
                <a:t>ec</a:t>
              </a:r>
              <a:r>
                <a:rPr sz="900" b="1" spc="-15" dirty="0">
                  <a:latin typeface="Calibri"/>
                  <a:cs typeface="Calibri"/>
                </a:rPr>
                <a:t>t</a:t>
              </a:r>
              <a:r>
                <a:rPr sz="900" b="1" spc="-5" dirty="0">
                  <a:latin typeface="Calibri"/>
                  <a:cs typeface="Calibri"/>
                </a:rPr>
                <a:t>i</a:t>
              </a:r>
              <a:r>
                <a:rPr sz="900" b="1" spc="-40" dirty="0">
                  <a:latin typeface="Calibri"/>
                  <a:cs typeface="Calibri"/>
                </a:rPr>
                <a:t>o</a:t>
              </a:r>
              <a:r>
                <a:rPr sz="900" b="1" spc="-5" dirty="0">
                  <a:latin typeface="Calibri"/>
                  <a:cs typeface="Calibri"/>
                </a:rPr>
                <a:t>n </a:t>
              </a:r>
              <a:r>
                <a:rPr sz="900" b="1" spc="30" dirty="0">
                  <a:latin typeface="Calibri"/>
                  <a:cs typeface="Calibri"/>
                </a:rPr>
                <a:t>D</a:t>
              </a:r>
              <a:r>
                <a:rPr sz="900" b="1" spc="-5" dirty="0">
                  <a:latin typeface="Calibri"/>
                  <a:cs typeface="Calibri"/>
                </a:rPr>
                <a:t>i</a:t>
              </a:r>
              <a:r>
                <a:rPr sz="900" b="1" spc="-55" dirty="0">
                  <a:latin typeface="Calibri"/>
                  <a:cs typeface="Calibri"/>
                </a:rPr>
                <a:t>v</a:t>
              </a:r>
              <a:r>
                <a:rPr sz="900" b="1" spc="-5" dirty="0">
                  <a:latin typeface="Calibri"/>
                  <a:cs typeface="Calibri"/>
                </a:rPr>
                <a:t>i</a:t>
              </a:r>
              <a:r>
                <a:rPr sz="900" b="1" spc="5" dirty="0">
                  <a:latin typeface="Calibri"/>
                  <a:cs typeface="Calibri"/>
                </a:rPr>
                <a:t>s</a:t>
              </a:r>
              <a:r>
                <a:rPr sz="900" b="1" spc="-5" dirty="0">
                  <a:latin typeface="Calibri"/>
                  <a:cs typeface="Calibri"/>
                </a:rPr>
                <a:t>i</a:t>
              </a:r>
              <a:r>
                <a:rPr sz="900" b="1" spc="-40" dirty="0">
                  <a:latin typeface="Calibri"/>
                  <a:cs typeface="Calibri"/>
                </a:rPr>
                <a:t>o</a:t>
              </a:r>
              <a:r>
                <a:rPr sz="900" b="1" spc="-5" dirty="0">
                  <a:latin typeface="Calibri"/>
                  <a:cs typeface="Calibri"/>
                </a:rPr>
                <a:t>n</a:t>
              </a:r>
              <a:endParaRPr lang="en-US" sz="900" b="1" spc="-5" dirty="0">
                <a:latin typeface="Calibri"/>
                <a:cs typeface="Calibri"/>
              </a:endParaRPr>
            </a:p>
            <a:p>
              <a:pPr marL="360045" marR="5080" indent="-347345" algn="ctr"/>
              <a:r>
                <a:rPr lang="en-US" sz="900" b="1" spc="-5" dirty="0">
                  <a:latin typeface="Calibri"/>
                  <a:cs typeface="Calibri"/>
                </a:rPr>
                <a:t>Jessica Allenton</a:t>
              </a:r>
              <a:endParaRPr sz="900" dirty="0">
                <a:latin typeface="Calibri"/>
                <a:cs typeface="Calibri"/>
              </a:endParaRPr>
            </a:p>
          </p:txBody>
        </p:sp>
        <p:sp>
          <p:nvSpPr>
            <p:cNvPr id="28" name="object 28"/>
            <p:cNvSpPr txBox="1"/>
            <p:nvPr/>
          </p:nvSpPr>
          <p:spPr>
            <a:xfrm>
              <a:off x="4201823" y="6102715"/>
              <a:ext cx="1304290" cy="615553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09220" indent="-96520">
                <a:buFont typeface="Calibri"/>
                <a:buChar char="*"/>
                <a:tabLst>
                  <a:tab pos="109855" algn="l"/>
                </a:tabLst>
              </a:pPr>
              <a:r>
                <a:rPr sz="800" spc="5" dirty="0">
                  <a:latin typeface="Calibri"/>
                  <a:cs typeface="Calibri"/>
                </a:rPr>
                <a:t>F</a:t>
              </a:r>
              <a:r>
                <a:rPr sz="800" spc="15" dirty="0">
                  <a:latin typeface="Calibri"/>
                  <a:cs typeface="Calibri"/>
                </a:rPr>
                <a:t>r</a:t>
              </a:r>
              <a:r>
                <a:rPr sz="800" spc="-50" dirty="0">
                  <a:latin typeface="Calibri"/>
                  <a:cs typeface="Calibri"/>
                </a:rPr>
                <a:t>u</a:t>
              </a:r>
              <a:r>
                <a:rPr sz="800" spc="40" dirty="0">
                  <a:latin typeface="Calibri"/>
                  <a:cs typeface="Calibri"/>
                </a:rPr>
                <a:t>i</a:t>
              </a:r>
              <a:r>
                <a:rPr sz="800" spc="5" dirty="0">
                  <a:latin typeface="Calibri"/>
                  <a:cs typeface="Calibri"/>
                </a:rPr>
                <a:t>t</a:t>
              </a:r>
              <a:r>
                <a:rPr sz="800" spc="-35" dirty="0">
                  <a:latin typeface="Calibri"/>
                  <a:cs typeface="Calibri"/>
                </a:rPr>
                <a:t> </a:t>
              </a:r>
              <a:r>
                <a:rPr sz="800" spc="15" dirty="0">
                  <a:latin typeface="Calibri"/>
                  <a:cs typeface="Calibri"/>
                </a:rPr>
                <a:t>&amp;</a:t>
              </a:r>
              <a:r>
                <a:rPr sz="800" spc="-20" dirty="0">
                  <a:latin typeface="Calibri"/>
                  <a:cs typeface="Calibri"/>
                </a:rPr>
                <a:t> </a:t>
              </a:r>
              <a:r>
                <a:rPr sz="800" spc="-10" dirty="0">
                  <a:latin typeface="Calibri"/>
                  <a:cs typeface="Calibri"/>
                </a:rPr>
                <a:t>V</a:t>
              </a:r>
              <a:r>
                <a:rPr sz="800" spc="-30" dirty="0">
                  <a:latin typeface="Calibri"/>
                  <a:cs typeface="Calibri"/>
                </a:rPr>
                <a:t>e</a:t>
              </a:r>
              <a:r>
                <a:rPr sz="800" spc="-5" dirty="0">
                  <a:latin typeface="Calibri"/>
                  <a:cs typeface="Calibri"/>
                </a:rPr>
                <a:t>g</a:t>
              </a:r>
              <a:r>
                <a:rPr sz="800" spc="45" dirty="0">
                  <a:latin typeface="Calibri"/>
                  <a:cs typeface="Calibri"/>
                </a:rPr>
                <a:t>e</a:t>
              </a:r>
              <a:r>
                <a:rPr sz="800" spc="-50" dirty="0">
                  <a:latin typeface="Calibri"/>
                  <a:cs typeface="Calibri"/>
                </a:rPr>
                <a:t>t</a:t>
              </a:r>
              <a:r>
                <a:rPr sz="800" spc="-10" dirty="0">
                  <a:latin typeface="Calibri"/>
                  <a:cs typeface="Calibri"/>
                </a:rPr>
                <a:t>a</a:t>
              </a:r>
              <a:r>
                <a:rPr sz="800" spc="25" dirty="0">
                  <a:latin typeface="Calibri"/>
                  <a:cs typeface="Calibri"/>
                </a:rPr>
                <a:t>b</a:t>
              </a:r>
              <a:r>
                <a:rPr sz="800" spc="-35" dirty="0">
                  <a:latin typeface="Calibri"/>
                  <a:cs typeface="Calibri"/>
                </a:rPr>
                <a:t>l</a:t>
              </a:r>
              <a:r>
                <a:rPr sz="800" spc="10" dirty="0">
                  <a:latin typeface="Calibri"/>
                  <a:cs typeface="Calibri"/>
                </a:rPr>
                <a:t>e</a:t>
              </a:r>
              <a:r>
                <a:rPr sz="800" spc="5" dirty="0">
                  <a:latin typeface="Calibri"/>
                  <a:cs typeface="Calibri"/>
                </a:rPr>
                <a:t> </a:t>
              </a:r>
              <a:r>
                <a:rPr sz="800" spc="20" dirty="0">
                  <a:latin typeface="Calibri"/>
                  <a:cs typeface="Calibri"/>
                </a:rPr>
                <a:t>I</a:t>
              </a:r>
              <a:r>
                <a:rPr sz="800" spc="-50" dirty="0">
                  <a:latin typeface="Calibri"/>
                  <a:cs typeface="Calibri"/>
                </a:rPr>
                <a:t>n</a:t>
              </a:r>
              <a:r>
                <a:rPr sz="800" spc="55" dirty="0">
                  <a:latin typeface="Calibri"/>
                  <a:cs typeface="Calibri"/>
                </a:rPr>
                <a:t>s</a:t>
              </a:r>
              <a:r>
                <a:rPr sz="800" spc="-50" dirty="0">
                  <a:latin typeface="Calibri"/>
                  <a:cs typeface="Calibri"/>
                </a:rPr>
                <a:t>p</a:t>
              </a:r>
              <a:r>
                <a:rPr sz="800" spc="45" dirty="0">
                  <a:latin typeface="Calibri"/>
                  <a:cs typeface="Calibri"/>
                </a:rPr>
                <a:t>e</a:t>
              </a:r>
              <a:r>
                <a:rPr sz="800" spc="-40" dirty="0">
                  <a:latin typeface="Calibri"/>
                  <a:cs typeface="Calibri"/>
                </a:rPr>
                <a:t>c</a:t>
              </a:r>
              <a:r>
                <a:rPr sz="800" spc="25" dirty="0">
                  <a:latin typeface="Calibri"/>
                  <a:cs typeface="Calibri"/>
                </a:rPr>
                <a:t>t</a:t>
              </a:r>
              <a:r>
                <a:rPr sz="800" spc="-35" dirty="0">
                  <a:latin typeface="Calibri"/>
                  <a:cs typeface="Calibri"/>
                </a:rPr>
                <a:t>i</a:t>
              </a:r>
              <a:r>
                <a:rPr sz="800" spc="20" dirty="0">
                  <a:latin typeface="Calibri"/>
                  <a:cs typeface="Calibri"/>
                </a:rPr>
                <a:t>o</a:t>
              </a:r>
              <a:r>
                <a:rPr sz="800" spc="10" dirty="0">
                  <a:latin typeface="Calibri"/>
                  <a:cs typeface="Calibri"/>
                </a:rPr>
                <a:t>n</a:t>
              </a:r>
              <a:endParaRPr sz="800" dirty="0">
                <a:latin typeface="Calibri"/>
                <a:cs typeface="Calibri"/>
              </a:endParaRPr>
            </a:p>
            <a:p>
              <a:pPr marL="109220" indent="-96520">
                <a:buFont typeface="Calibri"/>
                <a:buChar char="*"/>
                <a:tabLst>
                  <a:tab pos="109855" algn="l"/>
                </a:tabLst>
              </a:pPr>
              <a:r>
                <a:rPr sz="800" spc="15" dirty="0">
                  <a:latin typeface="Calibri"/>
                  <a:cs typeface="Calibri"/>
                </a:rPr>
                <a:t>G</a:t>
              </a:r>
              <a:r>
                <a:rPr sz="800" spc="-60" dirty="0">
                  <a:latin typeface="Calibri"/>
                  <a:cs typeface="Calibri"/>
                </a:rPr>
                <a:t>r</a:t>
              </a:r>
              <a:r>
                <a:rPr sz="800" spc="60" dirty="0">
                  <a:latin typeface="Calibri"/>
                  <a:cs typeface="Calibri"/>
                </a:rPr>
                <a:t>a</a:t>
              </a:r>
              <a:r>
                <a:rPr sz="800" spc="-35" dirty="0">
                  <a:latin typeface="Calibri"/>
                  <a:cs typeface="Calibri"/>
                </a:rPr>
                <a:t>i</a:t>
              </a:r>
              <a:r>
                <a:rPr sz="800" spc="10" dirty="0">
                  <a:latin typeface="Calibri"/>
                  <a:cs typeface="Calibri"/>
                </a:rPr>
                <a:t>n</a:t>
              </a:r>
              <a:r>
                <a:rPr sz="800" spc="-20" dirty="0">
                  <a:latin typeface="Calibri"/>
                  <a:cs typeface="Calibri"/>
                </a:rPr>
                <a:t> </a:t>
              </a:r>
              <a:r>
                <a:rPr sz="800" spc="20" dirty="0">
                  <a:latin typeface="Calibri"/>
                  <a:cs typeface="Calibri"/>
                </a:rPr>
                <a:t>I</a:t>
              </a:r>
              <a:r>
                <a:rPr sz="800" spc="-50" dirty="0">
                  <a:latin typeface="Calibri"/>
                  <a:cs typeface="Calibri"/>
                </a:rPr>
                <a:t>n</a:t>
              </a:r>
              <a:r>
                <a:rPr sz="800" spc="-20" dirty="0">
                  <a:latin typeface="Calibri"/>
                  <a:cs typeface="Calibri"/>
                </a:rPr>
                <a:t>s</a:t>
              </a:r>
              <a:r>
                <a:rPr sz="800" spc="25" dirty="0">
                  <a:latin typeface="Calibri"/>
                  <a:cs typeface="Calibri"/>
                </a:rPr>
                <a:t>p</a:t>
              </a:r>
              <a:r>
                <a:rPr sz="800" spc="-30" dirty="0">
                  <a:latin typeface="Calibri"/>
                  <a:cs typeface="Calibri"/>
                </a:rPr>
                <a:t>e</a:t>
              </a:r>
              <a:r>
                <a:rPr sz="800" spc="35" dirty="0">
                  <a:latin typeface="Calibri"/>
                  <a:cs typeface="Calibri"/>
                </a:rPr>
                <a:t>c</a:t>
              </a:r>
              <a:r>
                <a:rPr sz="800" spc="-50" dirty="0">
                  <a:latin typeface="Calibri"/>
                  <a:cs typeface="Calibri"/>
                </a:rPr>
                <a:t>t</a:t>
              </a:r>
              <a:r>
                <a:rPr sz="800" spc="40" dirty="0">
                  <a:latin typeface="Calibri"/>
                  <a:cs typeface="Calibri"/>
                </a:rPr>
                <a:t>i</a:t>
              </a:r>
              <a:r>
                <a:rPr sz="800" spc="20" dirty="0">
                  <a:latin typeface="Calibri"/>
                  <a:cs typeface="Calibri"/>
                </a:rPr>
                <a:t>o</a:t>
              </a:r>
              <a:r>
                <a:rPr sz="800" spc="10" dirty="0">
                  <a:latin typeface="Calibri"/>
                  <a:cs typeface="Calibri"/>
                </a:rPr>
                <a:t>n</a:t>
              </a:r>
              <a:endParaRPr sz="800" dirty="0">
                <a:latin typeface="Calibri"/>
                <a:cs typeface="Calibri"/>
              </a:endParaRPr>
            </a:p>
            <a:p>
              <a:pPr marL="109220" indent="-96520">
                <a:buFont typeface="Calibri"/>
                <a:buChar char="*"/>
                <a:tabLst>
                  <a:tab pos="109855" algn="l"/>
                </a:tabLst>
              </a:pPr>
              <a:r>
                <a:rPr sz="800" spc="15" dirty="0">
                  <a:latin typeface="Calibri"/>
                  <a:cs typeface="Calibri"/>
                </a:rPr>
                <a:t>G</a:t>
              </a:r>
              <a:r>
                <a:rPr sz="800" spc="-60" dirty="0">
                  <a:latin typeface="Calibri"/>
                  <a:cs typeface="Calibri"/>
                </a:rPr>
                <a:t>r</a:t>
              </a:r>
              <a:r>
                <a:rPr sz="800" spc="60" dirty="0">
                  <a:latin typeface="Calibri"/>
                  <a:cs typeface="Calibri"/>
                </a:rPr>
                <a:t>a</a:t>
              </a:r>
              <a:r>
                <a:rPr sz="800" spc="-35" dirty="0">
                  <a:latin typeface="Calibri"/>
                  <a:cs typeface="Calibri"/>
                </a:rPr>
                <a:t>i</a:t>
              </a:r>
              <a:r>
                <a:rPr sz="800" spc="10" dirty="0">
                  <a:latin typeface="Calibri"/>
                  <a:cs typeface="Calibri"/>
                </a:rPr>
                <a:t>n</a:t>
              </a:r>
              <a:r>
                <a:rPr sz="800" spc="-20" dirty="0">
                  <a:latin typeface="Calibri"/>
                  <a:cs typeface="Calibri"/>
                </a:rPr>
                <a:t> </a:t>
              </a:r>
              <a:r>
                <a:rPr sz="800" spc="30" dirty="0">
                  <a:latin typeface="Calibri"/>
                  <a:cs typeface="Calibri"/>
                </a:rPr>
                <a:t>W</a:t>
              </a:r>
              <a:r>
                <a:rPr sz="800" spc="-10" dirty="0">
                  <a:latin typeface="Calibri"/>
                  <a:cs typeface="Calibri"/>
                </a:rPr>
                <a:t>a</a:t>
              </a:r>
              <a:r>
                <a:rPr sz="800" spc="-60" dirty="0">
                  <a:latin typeface="Calibri"/>
                  <a:cs typeface="Calibri"/>
                </a:rPr>
                <a:t>r</a:t>
              </a:r>
              <a:r>
                <a:rPr sz="800" spc="45" dirty="0">
                  <a:latin typeface="Calibri"/>
                  <a:cs typeface="Calibri"/>
                </a:rPr>
                <a:t>e</a:t>
              </a:r>
              <a:r>
                <a:rPr sz="800" spc="-50" dirty="0">
                  <a:latin typeface="Calibri"/>
                  <a:cs typeface="Calibri"/>
                </a:rPr>
                <a:t>h</a:t>
              </a:r>
              <a:r>
                <a:rPr sz="800" spc="20" dirty="0">
                  <a:latin typeface="Calibri"/>
                  <a:cs typeface="Calibri"/>
                </a:rPr>
                <a:t>o</a:t>
              </a:r>
              <a:r>
                <a:rPr sz="800" spc="-50" dirty="0">
                  <a:latin typeface="Calibri"/>
                  <a:cs typeface="Calibri"/>
                </a:rPr>
                <a:t>u</a:t>
              </a:r>
              <a:r>
                <a:rPr sz="800" spc="55" dirty="0">
                  <a:latin typeface="Calibri"/>
                  <a:cs typeface="Calibri"/>
                </a:rPr>
                <a:t>s</a:t>
              </a:r>
              <a:r>
                <a:rPr sz="800" spc="10" dirty="0">
                  <a:latin typeface="Calibri"/>
                  <a:cs typeface="Calibri"/>
                </a:rPr>
                <a:t>e</a:t>
              </a:r>
              <a:r>
                <a:rPr sz="800" spc="-70" dirty="0">
                  <a:latin typeface="Calibri"/>
                  <a:cs typeface="Calibri"/>
                </a:rPr>
                <a:t> </a:t>
              </a:r>
              <a:r>
                <a:rPr sz="800" spc="50" dirty="0">
                  <a:latin typeface="Calibri"/>
                  <a:cs typeface="Calibri"/>
                </a:rPr>
                <a:t>A</a:t>
              </a:r>
              <a:r>
                <a:rPr sz="800" spc="-50" dirty="0">
                  <a:latin typeface="Calibri"/>
                  <a:cs typeface="Calibri"/>
                </a:rPr>
                <a:t>u</a:t>
              </a:r>
              <a:r>
                <a:rPr sz="800" spc="25" dirty="0">
                  <a:latin typeface="Calibri"/>
                  <a:cs typeface="Calibri"/>
                </a:rPr>
                <a:t>d</a:t>
              </a:r>
              <a:r>
                <a:rPr sz="800" spc="-35" dirty="0">
                  <a:latin typeface="Calibri"/>
                  <a:cs typeface="Calibri"/>
                </a:rPr>
                <a:t>i</a:t>
              </a:r>
              <a:r>
                <a:rPr sz="800" spc="5" dirty="0">
                  <a:latin typeface="Calibri"/>
                  <a:cs typeface="Calibri"/>
                </a:rPr>
                <a:t>t</a:t>
              </a:r>
              <a:endParaRPr sz="800" dirty="0">
                <a:latin typeface="Calibri"/>
                <a:cs typeface="Calibri"/>
              </a:endParaRPr>
            </a:p>
            <a:p>
              <a:pPr marL="109220" indent="-96520">
                <a:buFont typeface="Calibri"/>
                <a:buChar char="*"/>
                <a:tabLst>
                  <a:tab pos="109855" algn="l"/>
                </a:tabLst>
              </a:pPr>
              <a:r>
                <a:rPr sz="800" spc="5" dirty="0">
                  <a:latin typeface="Calibri"/>
                  <a:cs typeface="Calibri"/>
                </a:rPr>
                <a:t>S</a:t>
              </a:r>
              <a:r>
                <a:rPr sz="800" spc="-30" dirty="0">
                  <a:latin typeface="Calibri"/>
                  <a:cs typeface="Calibri"/>
                </a:rPr>
                <a:t>e</a:t>
              </a:r>
              <a:r>
                <a:rPr sz="800" spc="45" dirty="0">
                  <a:latin typeface="Calibri"/>
                  <a:cs typeface="Calibri"/>
                </a:rPr>
                <a:t>e</a:t>
              </a:r>
              <a:r>
                <a:rPr sz="800" spc="10" dirty="0">
                  <a:latin typeface="Calibri"/>
                  <a:cs typeface="Calibri"/>
                </a:rPr>
                <a:t>d</a:t>
              </a:r>
              <a:r>
                <a:rPr lang="en-US" sz="800" spc="10" dirty="0">
                  <a:latin typeface="Calibri"/>
                  <a:cs typeface="Calibri"/>
                </a:rPr>
                <a:t> Inspection</a:t>
              </a:r>
            </a:p>
            <a:p>
              <a:pPr marL="12700">
                <a:tabLst>
                  <a:tab pos="109855" algn="l"/>
                </a:tabLst>
              </a:pPr>
              <a:endParaRPr lang="en-US" sz="800" spc="10" dirty="0">
                <a:latin typeface="Calibri"/>
                <a:cs typeface="Calibri"/>
              </a:endParaRPr>
            </a:p>
          </p:txBody>
        </p: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E35F8B63-35A6-CAA2-008A-828C777EF001}"/>
              </a:ext>
            </a:extLst>
          </p:cNvPr>
          <p:cNvGrpSpPr/>
          <p:nvPr/>
        </p:nvGrpSpPr>
        <p:grpSpPr>
          <a:xfrm>
            <a:off x="3739292" y="5679184"/>
            <a:ext cx="2242015" cy="903655"/>
            <a:chOff x="3990828" y="5686506"/>
            <a:chExt cx="2242015" cy="903655"/>
          </a:xfrm>
        </p:grpSpPr>
        <p:sp>
          <p:nvSpPr>
            <p:cNvPr id="30" name="object 30"/>
            <p:cNvSpPr/>
            <p:nvPr/>
          </p:nvSpPr>
          <p:spPr>
            <a:xfrm>
              <a:off x="3990828" y="5686507"/>
              <a:ext cx="2242015" cy="888239"/>
            </a:xfrm>
            <a:custGeom>
              <a:avLst/>
              <a:gdLst/>
              <a:ahLst/>
              <a:cxnLst/>
              <a:rect l="l" t="t" r="r" b="b"/>
              <a:pathLst>
                <a:path w="2171700" h="1143000">
                  <a:moveTo>
                    <a:pt x="0" y="1143000"/>
                  </a:moveTo>
                  <a:lnTo>
                    <a:pt x="2171700" y="1143000"/>
                  </a:lnTo>
                  <a:lnTo>
                    <a:pt x="2171700" y="0"/>
                  </a:lnTo>
                  <a:lnTo>
                    <a:pt x="0" y="0"/>
                  </a:lnTo>
                  <a:lnTo>
                    <a:pt x="0" y="1143000"/>
                  </a:lnTo>
                  <a:close/>
                </a:path>
              </a:pathLst>
            </a:custGeom>
            <a:solidFill>
              <a:srgbClr val="DEEBF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3990828" y="5686506"/>
              <a:ext cx="2242015" cy="903655"/>
            </a:xfrm>
            <a:custGeom>
              <a:avLst/>
              <a:gdLst/>
              <a:ahLst/>
              <a:cxnLst/>
              <a:rect l="l" t="t" r="r" b="b"/>
              <a:pathLst>
                <a:path w="2171700" h="1143000">
                  <a:moveTo>
                    <a:pt x="0" y="1143000"/>
                  </a:moveTo>
                  <a:lnTo>
                    <a:pt x="2171700" y="1143000"/>
                  </a:lnTo>
                  <a:lnTo>
                    <a:pt x="2171700" y="0"/>
                  </a:lnTo>
                  <a:lnTo>
                    <a:pt x="0" y="0"/>
                  </a:lnTo>
                  <a:lnTo>
                    <a:pt x="0" y="1143000"/>
                  </a:lnTo>
                  <a:close/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 txBox="1"/>
            <p:nvPr/>
          </p:nvSpPr>
          <p:spPr>
            <a:xfrm>
              <a:off x="4028647" y="5730605"/>
              <a:ext cx="2132444" cy="276999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sz="900" b="1" spc="25" dirty="0">
                  <a:latin typeface="Calibri"/>
                  <a:cs typeface="Calibri"/>
                </a:rPr>
                <a:t>F</a:t>
              </a:r>
              <a:r>
                <a:rPr lang="en-US" sz="900" b="1" spc="-40" dirty="0">
                  <a:latin typeface="Calibri"/>
                  <a:cs typeface="Calibri"/>
                </a:rPr>
                <a:t>arm</a:t>
              </a:r>
              <a:r>
                <a:rPr sz="900" b="1" spc="20" dirty="0">
                  <a:latin typeface="Calibri"/>
                  <a:cs typeface="Calibri"/>
                </a:rPr>
                <a:t> </a:t>
              </a:r>
              <a:r>
                <a:rPr sz="900" b="1" spc="-10" dirty="0">
                  <a:latin typeface="Calibri"/>
                  <a:cs typeface="Calibri"/>
                </a:rPr>
                <a:t>&amp;</a:t>
              </a:r>
              <a:r>
                <a:rPr sz="900" b="1" dirty="0">
                  <a:latin typeface="Calibri"/>
                  <a:cs typeface="Calibri"/>
                </a:rPr>
                <a:t> </a:t>
              </a:r>
              <a:r>
                <a:rPr lang="en-US" sz="900" b="1" dirty="0">
                  <a:latin typeface="Calibri"/>
                  <a:cs typeface="Calibri"/>
                </a:rPr>
                <a:t>Food Systems Development Division</a:t>
              </a:r>
              <a:endParaRPr lang="en-US" sz="900" b="1" spc="-5" dirty="0">
                <a:latin typeface="Calibri"/>
                <a:cs typeface="Calibri"/>
              </a:endParaRPr>
            </a:p>
            <a:p>
              <a:pPr marL="12700" algn="ctr"/>
              <a:r>
                <a:rPr lang="en-US" sz="900" b="1" spc="-5" dirty="0">
                  <a:latin typeface="Calibri"/>
                  <a:cs typeface="Calibri"/>
                </a:rPr>
                <a:t>Katie Rains</a:t>
              </a:r>
              <a:endParaRPr sz="900" dirty="0">
                <a:latin typeface="Calibri"/>
                <a:cs typeface="Calibri"/>
              </a:endParaRPr>
            </a:p>
          </p:txBody>
        </p:sp>
        <p:sp>
          <p:nvSpPr>
            <p:cNvPr id="33" name="object 33"/>
            <p:cNvSpPr txBox="1"/>
            <p:nvPr/>
          </p:nvSpPr>
          <p:spPr>
            <a:xfrm>
              <a:off x="4145395" y="5963754"/>
              <a:ext cx="1941195" cy="492443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09220" indent="-96520">
                <a:buFont typeface="Calibri"/>
                <a:buChar char="*"/>
                <a:tabLst>
                  <a:tab pos="109220" algn="l"/>
                </a:tabLst>
              </a:pPr>
              <a:endParaRPr lang="en-US" sz="800" dirty="0">
                <a:latin typeface="Calibri"/>
                <a:cs typeface="Calibri"/>
              </a:endParaRPr>
            </a:p>
            <a:p>
              <a:pPr marL="109220" indent="-96520">
                <a:buFont typeface="Calibri"/>
                <a:buChar char="*"/>
                <a:tabLst>
                  <a:tab pos="109220" algn="l"/>
                </a:tabLst>
              </a:pPr>
              <a:r>
                <a:rPr lang="en-US" sz="800" dirty="0">
                  <a:latin typeface="Calibri"/>
                  <a:cs typeface="Calibri"/>
                </a:rPr>
                <a:t>F</a:t>
              </a:r>
              <a:r>
                <a:rPr lang="en-US" sz="800" spc="20" dirty="0">
                  <a:latin typeface="Calibri"/>
                  <a:cs typeface="Calibri"/>
                </a:rPr>
                <a:t>o</a:t>
              </a:r>
              <a:r>
                <a:rPr lang="en-US" sz="800" spc="-55" dirty="0">
                  <a:latin typeface="Calibri"/>
                  <a:cs typeface="Calibri"/>
                </a:rPr>
                <a:t>o</a:t>
              </a:r>
              <a:r>
                <a:rPr lang="en-US" sz="800" spc="10" dirty="0">
                  <a:latin typeface="Calibri"/>
                  <a:cs typeface="Calibri"/>
                </a:rPr>
                <a:t>d</a:t>
              </a:r>
              <a:r>
                <a:rPr lang="en-US" sz="800" spc="-20" dirty="0">
                  <a:latin typeface="Calibri"/>
                  <a:cs typeface="Calibri"/>
                </a:rPr>
                <a:t> A</a:t>
              </a:r>
              <a:r>
                <a:rPr lang="en-US" sz="800" spc="55" dirty="0">
                  <a:latin typeface="Calibri"/>
                  <a:cs typeface="Calibri"/>
                </a:rPr>
                <a:t>s</a:t>
              </a:r>
              <a:r>
                <a:rPr lang="en-US" sz="800" spc="-20" dirty="0">
                  <a:latin typeface="Calibri"/>
                  <a:cs typeface="Calibri"/>
                </a:rPr>
                <a:t>s</a:t>
              </a:r>
              <a:r>
                <a:rPr lang="en-US" sz="800" spc="-40" dirty="0">
                  <a:latin typeface="Calibri"/>
                  <a:cs typeface="Calibri"/>
                </a:rPr>
                <a:t>i</a:t>
              </a:r>
              <a:r>
                <a:rPr lang="en-US" sz="800" spc="-20" dirty="0">
                  <a:latin typeface="Calibri"/>
                  <a:cs typeface="Calibri"/>
                </a:rPr>
                <a:t>s</a:t>
              </a:r>
              <a:r>
                <a:rPr lang="en-US" sz="800" spc="25" dirty="0">
                  <a:latin typeface="Calibri"/>
                  <a:cs typeface="Calibri"/>
                </a:rPr>
                <a:t>t</a:t>
              </a:r>
              <a:r>
                <a:rPr lang="en-US" sz="800" spc="-15" dirty="0">
                  <a:latin typeface="Calibri"/>
                  <a:cs typeface="Calibri"/>
                </a:rPr>
                <a:t>a</a:t>
              </a:r>
              <a:r>
                <a:rPr lang="en-US" sz="800" spc="20" dirty="0">
                  <a:latin typeface="Calibri"/>
                  <a:cs typeface="Calibri"/>
                </a:rPr>
                <a:t>n</a:t>
              </a:r>
              <a:r>
                <a:rPr lang="en-US" sz="800" spc="-40" dirty="0">
                  <a:latin typeface="Calibri"/>
                  <a:cs typeface="Calibri"/>
                </a:rPr>
                <a:t>c</a:t>
              </a:r>
              <a:r>
                <a:rPr lang="en-US" sz="800" spc="10" dirty="0">
                  <a:latin typeface="Calibri"/>
                  <a:cs typeface="Calibri"/>
                </a:rPr>
                <a:t>e</a:t>
              </a:r>
              <a:r>
                <a:rPr lang="en-US" sz="800" dirty="0">
                  <a:latin typeface="Calibri"/>
                  <a:cs typeface="Calibri"/>
                </a:rPr>
                <a:t> </a:t>
              </a:r>
              <a:r>
                <a:rPr lang="en-US" sz="800" spc="15" dirty="0">
                  <a:latin typeface="Calibri"/>
                  <a:cs typeface="Calibri"/>
                </a:rPr>
                <a:t>Program</a:t>
              </a:r>
              <a:endParaRPr lang="en-US" sz="800" spc="5" dirty="0">
                <a:latin typeface="Calibri"/>
                <a:cs typeface="Calibri"/>
              </a:endParaRPr>
            </a:p>
            <a:p>
              <a:pPr marL="109220" indent="-96520">
                <a:buFont typeface="Calibri"/>
                <a:buChar char="*"/>
                <a:tabLst>
                  <a:tab pos="109220" algn="l"/>
                </a:tabLst>
              </a:pPr>
              <a:r>
                <a:rPr lang="en-US" sz="800" spc="5" dirty="0">
                  <a:latin typeface="Calibri"/>
                  <a:cs typeface="Calibri"/>
                </a:rPr>
                <a:t>Regional Markets</a:t>
              </a:r>
            </a:p>
            <a:p>
              <a:pPr marL="109220" indent="-96520">
                <a:buFont typeface="Calibri"/>
                <a:buChar char="*"/>
                <a:tabLst>
                  <a:tab pos="109220" algn="l"/>
                </a:tabLst>
              </a:pPr>
              <a:r>
                <a:rPr lang="en-US" sz="800" spc="5" dirty="0">
                  <a:latin typeface="Calibri"/>
                  <a:cs typeface="Calibri"/>
                </a:rPr>
                <a:t>Specialty Crop Block Grant Program</a:t>
              </a:r>
              <a:endParaRPr sz="800" dirty="0">
                <a:latin typeface="Calibri"/>
                <a:cs typeface="Calibri"/>
              </a:endParaRPr>
            </a:p>
          </p:txBody>
        </p:sp>
      </p:grpSp>
      <p:grpSp>
        <p:nvGrpSpPr>
          <p:cNvPr id="73" name="Group 72">
            <a:extLst>
              <a:ext uri="{FF2B5EF4-FFF2-40B4-BE49-F238E27FC236}">
                <a16:creationId xmlns:a16="http://schemas.microsoft.com/office/drawing/2014/main" id="{1AA9962A-5D41-80DF-2D98-C2853E7A21E6}"/>
              </a:ext>
            </a:extLst>
          </p:cNvPr>
          <p:cNvGrpSpPr/>
          <p:nvPr/>
        </p:nvGrpSpPr>
        <p:grpSpPr>
          <a:xfrm>
            <a:off x="8406046" y="5669793"/>
            <a:ext cx="2067673" cy="1605695"/>
            <a:chOff x="8298873" y="5654402"/>
            <a:chExt cx="2067673" cy="1605695"/>
          </a:xfrm>
        </p:grpSpPr>
        <p:sp>
          <p:nvSpPr>
            <p:cNvPr id="35" name="object 35"/>
            <p:cNvSpPr/>
            <p:nvPr/>
          </p:nvSpPr>
          <p:spPr>
            <a:xfrm>
              <a:off x="8298873" y="5654403"/>
              <a:ext cx="2067673" cy="1605694"/>
            </a:xfrm>
            <a:custGeom>
              <a:avLst/>
              <a:gdLst/>
              <a:ahLst/>
              <a:cxnLst/>
              <a:rect l="l" t="t" r="r" b="b"/>
              <a:pathLst>
                <a:path w="1543050" h="1143000">
                  <a:moveTo>
                    <a:pt x="0" y="1143000"/>
                  </a:moveTo>
                  <a:lnTo>
                    <a:pt x="1543050" y="1143000"/>
                  </a:lnTo>
                  <a:lnTo>
                    <a:pt x="1543050" y="0"/>
                  </a:lnTo>
                  <a:lnTo>
                    <a:pt x="0" y="0"/>
                  </a:lnTo>
                  <a:lnTo>
                    <a:pt x="0" y="1143000"/>
                  </a:lnTo>
                  <a:close/>
                </a:path>
              </a:pathLst>
            </a:custGeom>
            <a:solidFill>
              <a:srgbClr val="DEEBF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8298873" y="5654402"/>
              <a:ext cx="2067673" cy="1605694"/>
            </a:xfrm>
            <a:custGeom>
              <a:avLst/>
              <a:gdLst/>
              <a:ahLst/>
              <a:cxnLst/>
              <a:rect l="l" t="t" r="r" b="b"/>
              <a:pathLst>
                <a:path w="1543050" h="1143000">
                  <a:moveTo>
                    <a:pt x="0" y="1143000"/>
                  </a:moveTo>
                  <a:lnTo>
                    <a:pt x="1543050" y="1143000"/>
                  </a:lnTo>
                  <a:lnTo>
                    <a:pt x="1543050" y="0"/>
                  </a:lnTo>
                  <a:lnTo>
                    <a:pt x="0" y="0"/>
                  </a:lnTo>
                  <a:lnTo>
                    <a:pt x="0" y="1143000"/>
                  </a:lnTo>
                  <a:close/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 txBox="1"/>
            <p:nvPr/>
          </p:nvSpPr>
          <p:spPr>
            <a:xfrm>
              <a:off x="8328197" y="5730605"/>
              <a:ext cx="2038348" cy="276999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368300" marR="5080" indent="-356235"/>
              <a:r>
                <a:rPr lang="en-US" sz="900" b="1" spc="-30" dirty="0">
                  <a:latin typeface="Calibri"/>
                  <a:cs typeface="Calibri"/>
                </a:rPr>
                <a:t>Agricultural Environmental Services</a:t>
              </a:r>
              <a:r>
                <a:rPr sz="900" b="1" spc="-5" dirty="0">
                  <a:latin typeface="Calibri"/>
                  <a:cs typeface="Calibri"/>
                </a:rPr>
                <a:t> </a:t>
              </a:r>
              <a:r>
                <a:rPr sz="900" b="1" spc="30" dirty="0">
                  <a:latin typeface="Calibri"/>
                  <a:cs typeface="Calibri"/>
                </a:rPr>
                <a:t>D</a:t>
              </a:r>
              <a:r>
                <a:rPr sz="900" b="1" spc="-5" dirty="0">
                  <a:latin typeface="Calibri"/>
                  <a:cs typeface="Calibri"/>
                </a:rPr>
                <a:t>i</a:t>
              </a:r>
              <a:r>
                <a:rPr sz="900" b="1" spc="-55" dirty="0">
                  <a:latin typeface="Calibri"/>
                  <a:cs typeface="Calibri"/>
                </a:rPr>
                <a:t>v</a:t>
              </a:r>
              <a:r>
                <a:rPr sz="900" b="1" spc="-5" dirty="0">
                  <a:latin typeface="Calibri"/>
                  <a:cs typeface="Calibri"/>
                </a:rPr>
                <a:t>i</a:t>
              </a:r>
              <a:r>
                <a:rPr sz="900" b="1" spc="5" dirty="0">
                  <a:latin typeface="Calibri"/>
                  <a:cs typeface="Calibri"/>
                </a:rPr>
                <a:t>s</a:t>
              </a:r>
              <a:r>
                <a:rPr sz="900" b="1" spc="-5" dirty="0">
                  <a:latin typeface="Calibri"/>
                  <a:cs typeface="Calibri"/>
                </a:rPr>
                <a:t>i</a:t>
              </a:r>
              <a:r>
                <a:rPr sz="900" b="1" spc="-40" dirty="0">
                  <a:latin typeface="Calibri"/>
                  <a:cs typeface="Calibri"/>
                </a:rPr>
                <a:t>o</a:t>
              </a:r>
              <a:r>
                <a:rPr sz="900" b="1" spc="-5" dirty="0">
                  <a:latin typeface="Calibri"/>
                  <a:cs typeface="Calibri"/>
                </a:rPr>
                <a:t>n</a:t>
              </a:r>
              <a:endParaRPr lang="en-US" sz="900" b="1" spc="-5" dirty="0">
                <a:latin typeface="Calibri"/>
                <a:cs typeface="Calibri"/>
              </a:endParaRPr>
            </a:p>
            <a:p>
              <a:pPr marL="368300" marR="5080" indent="-356235" algn="ctr"/>
              <a:r>
                <a:rPr lang="en-US" sz="900" b="1" spc="-5" dirty="0">
                  <a:latin typeface="Calibri"/>
                  <a:cs typeface="Calibri"/>
                </a:rPr>
                <a:t>Kelly McLain</a:t>
              </a:r>
              <a:endParaRPr sz="900" dirty="0">
                <a:latin typeface="Calibri"/>
                <a:cs typeface="Calibri"/>
              </a:endParaRPr>
            </a:p>
          </p:txBody>
        </p:sp>
        <p:sp>
          <p:nvSpPr>
            <p:cNvPr id="38" name="object 38"/>
            <p:cNvSpPr txBox="1"/>
            <p:nvPr/>
          </p:nvSpPr>
          <p:spPr>
            <a:xfrm>
              <a:off x="8356771" y="6049518"/>
              <a:ext cx="2009775" cy="1107996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09220" indent="-96520">
                <a:buFont typeface="Calibri"/>
                <a:buChar char="*"/>
                <a:tabLst>
                  <a:tab pos="109220" algn="l"/>
                </a:tabLst>
              </a:pPr>
              <a:r>
                <a:rPr lang="en-US" sz="800" spc="10" dirty="0">
                  <a:latin typeface="Calibri"/>
                  <a:cs typeface="Calibri"/>
                </a:rPr>
                <a:t>Natural Resources &amp;Agricultural Science</a:t>
              </a:r>
            </a:p>
            <a:p>
              <a:pPr marL="109220" indent="-96520">
                <a:buFont typeface="Calibri"/>
                <a:buChar char="*"/>
                <a:tabLst>
                  <a:tab pos="109220" algn="l"/>
                </a:tabLst>
              </a:pPr>
              <a:r>
                <a:rPr lang="en-US" sz="800" spc="10" dirty="0">
                  <a:latin typeface="Calibri"/>
                  <a:cs typeface="Calibri"/>
                </a:rPr>
                <a:t>Pesticide Licensing </a:t>
              </a:r>
              <a:r>
                <a:rPr lang="en-US" sz="800" spc="15" dirty="0">
                  <a:latin typeface="Calibri"/>
                  <a:cs typeface="Calibri"/>
                </a:rPr>
                <a:t>&amp;</a:t>
              </a:r>
              <a:r>
                <a:rPr lang="en-US" sz="800" spc="-20" dirty="0">
                  <a:latin typeface="Calibri"/>
                  <a:cs typeface="Calibri"/>
                </a:rPr>
                <a:t> </a:t>
              </a:r>
              <a:r>
                <a:rPr lang="en-US" sz="800" spc="-40" dirty="0">
                  <a:latin typeface="Calibri"/>
                  <a:cs typeface="Calibri"/>
                </a:rPr>
                <a:t>Recertification</a:t>
              </a:r>
              <a:endParaRPr lang="en-US" sz="800" dirty="0">
                <a:latin typeface="Calibri"/>
                <a:cs typeface="Calibri"/>
              </a:endParaRPr>
            </a:p>
            <a:p>
              <a:pPr marL="109220" indent="-96520">
                <a:buFont typeface="Calibri"/>
                <a:buChar char="*"/>
                <a:tabLst>
                  <a:tab pos="109220" algn="l"/>
                </a:tabLst>
              </a:pPr>
              <a:r>
                <a:rPr lang="en-US" sz="800" spc="25" dirty="0">
                  <a:latin typeface="Calibri"/>
                  <a:cs typeface="Calibri"/>
                </a:rPr>
                <a:t>Pesticide Compliance </a:t>
              </a:r>
            </a:p>
            <a:p>
              <a:pPr marL="109220" indent="-96520">
                <a:buFont typeface="Calibri"/>
                <a:buChar char="*"/>
                <a:tabLst>
                  <a:tab pos="109220" algn="l"/>
                </a:tabLst>
              </a:pPr>
              <a:r>
                <a:rPr lang="en-US" sz="800" spc="25" dirty="0">
                  <a:latin typeface="Calibri"/>
                  <a:cs typeface="Calibri"/>
                </a:rPr>
                <a:t>Registration Services (Pesticide &amp; Fertilizer) </a:t>
              </a:r>
            </a:p>
            <a:p>
              <a:pPr marL="109220" indent="-96520">
                <a:buFont typeface="Calibri"/>
                <a:buChar char="*"/>
                <a:tabLst>
                  <a:tab pos="109220" algn="l"/>
                </a:tabLst>
              </a:pPr>
              <a:r>
                <a:rPr lang="en-US" sz="800" spc="-20" dirty="0">
                  <a:latin typeface="Calibri"/>
                  <a:cs typeface="Calibri"/>
                </a:rPr>
                <a:t>T</a:t>
              </a:r>
              <a:r>
                <a:rPr lang="en-US" sz="800" spc="45" dirty="0">
                  <a:latin typeface="Calibri"/>
                  <a:cs typeface="Calibri"/>
                </a:rPr>
                <a:t>e</a:t>
              </a:r>
              <a:r>
                <a:rPr lang="en-US" sz="800" spc="-40" dirty="0">
                  <a:latin typeface="Calibri"/>
                  <a:cs typeface="Calibri"/>
                </a:rPr>
                <a:t>c</a:t>
              </a:r>
              <a:r>
                <a:rPr lang="en-US" sz="800" spc="25" dirty="0">
                  <a:latin typeface="Calibri"/>
                  <a:cs typeface="Calibri"/>
                </a:rPr>
                <a:t>h</a:t>
              </a:r>
              <a:r>
                <a:rPr lang="en-US" sz="800" spc="-50" dirty="0">
                  <a:latin typeface="Calibri"/>
                  <a:cs typeface="Calibri"/>
                </a:rPr>
                <a:t>n</a:t>
              </a:r>
              <a:r>
                <a:rPr lang="en-US" sz="800" spc="40" dirty="0">
                  <a:latin typeface="Calibri"/>
                  <a:cs typeface="Calibri"/>
                </a:rPr>
                <a:t>i</a:t>
              </a:r>
              <a:r>
                <a:rPr lang="en-US" sz="800" spc="-40" dirty="0">
                  <a:latin typeface="Calibri"/>
                  <a:cs typeface="Calibri"/>
                </a:rPr>
                <a:t>c</a:t>
              </a:r>
              <a:r>
                <a:rPr lang="en-US" sz="800" spc="-10" dirty="0">
                  <a:latin typeface="Calibri"/>
                  <a:cs typeface="Calibri"/>
                </a:rPr>
                <a:t>a</a:t>
              </a:r>
              <a:r>
                <a:rPr lang="en-US" sz="800" spc="5" dirty="0">
                  <a:latin typeface="Calibri"/>
                  <a:cs typeface="Calibri"/>
                </a:rPr>
                <a:t>l</a:t>
              </a:r>
              <a:r>
                <a:rPr lang="en-US" sz="800" dirty="0">
                  <a:latin typeface="Calibri"/>
                  <a:cs typeface="Calibri"/>
                </a:rPr>
                <a:t> </a:t>
              </a:r>
              <a:r>
                <a:rPr lang="en-US" sz="800" spc="5" dirty="0">
                  <a:latin typeface="Calibri"/>
                  <a:cs typeface="Calibri"/>
                </a:rPr>
                <a:t>S</a:t>
              </a:r>
              <a:r>
                <a:rPr lang="en-US" sz="800" spc="-30" dirty="0">
                  <a:latin typeface="Calibri"/>
                  <a:cs typeface="Calibri"/>
                </a:rPr>
                <a:t>e</a:t>
              </a:r>
              <a:r>
                <a:rPr lang="en-US" sz="800" spc="15" dirty="0">
                  <a:latin typeface="Calibri"/>
                  <a:cs typeface="Calibri"/>
                </a:rPr>
                <a:t>r</a:t>
              </a:r>
              <a:r>
                <a:rPr lang="en-US" sz="800" spc="10" dirty="0">
                  <a:latin typeface="Calibri"/>
                  <a:cs typeface="Calibri"/>
                </a:rPr>
                <a:t>v</a:t>
              </a:r>
              <a:r>
                <a:rPr lang="en-US" sz="800" spc="-35" dirty="0">
                  <a:latin typeface="Calibri"/>
                  <a:cs typeface="Calibri"/>
                </a:rPr>
                <a:t>i</a:t>
              </a:r>
              <a:r>
                <a:rPr lang="en-US" sz="800" spc="35" dirty="0">
                  <a:latin typeface="Calibri"/>
                  <a:cs typeface="Calibri"/>
                </a:rPr>
                <a:t>c</a:t>
              </a:r>
              <a:r>
                <a:rPr lang="en-US" sz="800" spc="-30" dirty="0">
                  <a:latin typeface="Calibri"/>
                  <a:cs typeface="Calibri"/>
                </a:rPr>
                <a:t>e</a:t>
              </a:r>
              <a:r>
                <a:rPr lang="en-US" sz="800" spc="5" dirty="0">
                  <a:latin typeface="Calibri"/>
                  <a:cs typeface="Calibri"/>
                </a:rPr>
                <a:t>s </a:t>
              </a:r>
              <a:r>
                <a:rPr lang="en-US" sz="800" spc="15" dirty="0">
                  <a:latin typeface="Calibri"/>
                  <a:cs typeface="Calibri"/>
                </a:rPr>
                <a:t>&amp;</a:t>
              </a:r>
              <a:r>
                <a:rPr lang="en-US" sz="800" spc="-20" dirty="0">
                  <a:latin typeface="Calibri"/>
                  <a:cs typeface="Calibri"/>
                </a:rPr>
                <a:t> E</a:t>
              </a:r>
              <a:r>
                <a:rPr lang="en-US" sz="800" spc="25" dirty="0">
                  <a:latin typeface="Calibri"/>
                  <a:cs typeface="Calibri"/>
                </a:rPr>
                <a:t>d</a:t>
              </a:r>
              <a:r>
                <a:rPr lang="en-US" sz="800" spc="-50" dirty="0">
                  <a:latin typeface="Calibri"/>
                  <a:cs typeface="Calibri"/>
                </a:rPr>
                <a:t>u</a:t>
              </a:r>
              <a:r>
                <a:rPr lang="en-US" sz="800" spc="35" dirty="0">
                  <a:latin typeface="Calibri"/>
                  <a:cs typeface="Calibri"/>
                </a:rPr>
                <a:t>c</a:t>
              </a:r>
              <a:r>
                <a:rPr lang="en-US" sz="800" spc="-10" dirty="0">
                  <a:latin typeface="Calibri"/>
                  <a:cs typeface="Calibri"/>
                </a:rPr>
                <a:t>a</a:t>
              </a:r>
              <a:r>
                <a:rPr lang="en-US" sz="800" spc="25" dirty="0">
                  <a:latin typeface="Calibri"/>
                  <a:cs typeface="Calibri"/>
                </a:rPr>
                <a:t>t</a:t>
              </a:r>
              <a:r>
                <a:rPr lang="en-US" sz="800" spc="-35" dirty="0">
                  <a:latin typeface="Calibri"/>
                  <a:cs typeface="Calibri"/>
                </a:rPr>
                <a:t>i</a:t>
              </a:r>
              <a:r>
                <a:rPr lang="en-US" sz="800" spc="20" dirty="0">
                  <a:latin typeface="Calibri"/>
                  <a:cs typeface="Calibri"/>
                </a:rPr>
                <a:t>o</a:t>
              </a:r>
              <a:r>
                <a:rPr lang="en-US" sz="800" spc="10" dirty="0">
                  <a:latin typeface="Calibri"/>
                  <a:cs typeface="Calibri"/>
                </a:rPr>
                <a:t>n, WPS</a:t>
              </a:r>
              <a:endParaRPr lang="en-US" sz="800" dirty="0">
                <a:latin typeface="Calibri"/>
                <a:cs typeface="Calibri"/>
              </a:endParaRPr>
            </a:p>
            <a:p>
              <a:pPr marL="109220" indent="-96520">
                <a:buFont typeface="Calibri"/>
                <a:buChar char="*"/>
                <a:tabLst>
                  <a:tab pos="109220" algn="l"/>
                </a:tabLst>
              </a:pPr>
              <a:r>
                <a:rPr lang="en-US" sz="800" spc="25" dirty="0">
                  <a:latin typeface="Calibri"/>
                  <a:cs typeface="Calibri"/>
                </a:rPr>
                <a:t>D</a:t>
              </a:r>
              <a:r>
                <a:rPr lang="en-US" sz="800" spc="-10" dirty="0">
                  <a:latin typeface="Calibri"/>
                  <a:cs typeface="Calibri"/>
                </a:rPr>
                <a:t>a</a:t>
              </a:r>
              <a:r>
                <a:rPr lang="en-US" sz="800" spc="-35" dirty="0">
                  <a:latin typeface="Calibri"/>
                  <a:cs typeface="Calibri"/>
                </a:rPr>
                <a:t>i</a:t>
              </a:r>
              <a:r>
                <a:rPr lang="en-US" sz="800" spc="15" dirty="0">
                  <a:latin typeface="Calibri"/>
                  <a:cs typeface="Calibri"/>
                </a:rPr>
                <a:t>r</a:t>
              </a:r>
              <a:r>
                <a:rPr lang="en-US" sz="800" spc="10" dirty="0">
                  <a:latin typeface="Calibri"/>
                  <a:cs typeface="Calibri"/>
                </a:rPr>
                <a:t>y</a:t>
              </a:r>
              <a:r>
                <a:rPr lang="en-US" sz="800" spc="-30" dirty="0">
                  <a:latin typeface="Calibri"/>
                  <a:cs typeface="Calibri"/>
                </a:rPr>
                <a:t> </a:t>
              </a:r>
              <a:r>
                <a:rPr lang="en-US" sz="800" spc="5" dirty="0">
                  <a:latin typeface="Calibri"/>
                  <a:cs typeface="Calibri"/>
                </a:rPr>
                <a:t>N</a:t>
              </a:r>
              <a:r>
                <a:rPr lang="en-US" sz="800" spc="25" dirty="0">
                  <a:latin typeface="Calibri"/>
                  <a:cs typeface="Calibri"/>
                </a:rPr>
                <a:t>u</a:t>
              </a:r>
              <a:r>
                <a:rPr lang="en-US" sz="800" spc="-50" dirty="0">
                  <a:latin typeface="Calibri"/>
                  <a:cs typeface="Calibri"/>
                </a:rPr>
                <a:t>t</a:t>
              </a:r>
              <a:r>
                <a:rPr lang="en-US" sz="800" spc="15" dirty="0">
                  <a:latin typeface="Calibri"/>
                  <a:cs typeface="Calibri"/>
                </a:rPr>
                <a:t>r</a:t>
              </a:r>
              <a:r>
                <a:rPr lang="en-US" sz="800" spc="-35" dirty="0">
                  <a:latin typeface="Calibri"/>
                  <a:cs typeface="Calibri"/>
                </a:rPr>
                <a:t>i</a:t>
              </a:r>
              <a:r>
                <a:rPr lang="en-US" sz="800" spc="45" dirty="0">
                  <a:latin typeface="Calibri"/>
                  <a:cs typeface="Calibri"/>
                </a:rPr>
                <a:t>e</a:t>
              </a:r>
              <a:r>
                <a:rPr lang="en-US" sz="800" spc="-50" dirty="0">
                  <a:latin typeface="Calibri"/>
                  <a:cs typeface="Calibri"/>
                </a:rPr>
                <a:t>n</a:t>
              </a:r>
              <a:r>
                <a:rPr lang="en-US" sz="800" spc="5" dirty="0">
                  <a:latin typeface="Calibri"/>
                  <a:cs typeface="Calibri"/>
                </a:rPr>
                <a:t>t</a:t>
              </a:r>
              <a:r>
                <a:rPr lang="en-US" sz="800" spc="-10" dirty="0">
                  <a:latin typeface="Calibri"/>
                  <a:cs typeface="Calibri"/>
                </a:rPr>
                <a:t> </a:t>
              </a:r>
              <a:r>
                <a:rPr lang="en-US" sz="800" spc="-15" dirty="0">
                  <a:latin typeface="Calibri"/>
                  <a:cs typeface="Calibri"/>
                </a:rPr>
                <a:t>M</a:t>
              </a:r>
              <a:r>
                <a:rPr lang="en-US" sz="800" spc="-10" dirty="0">
                  <a:latin typeface="Calibri"/>
                  <a:cs typeface="Calibri"/>
                </a:rPr>
                <a:t>a</a:t>
              </a:r>
              <a:r>
                <a:rPr lang="en-US" sz="800" spc="25" dirty="0">
                  <a:latin typeface="Calibri"/>
                  <a:cs typeface="Calibri"/>
                </a:rPr>
                <a:t>n</a:t>
              </a:r>
              <a:r>
                <a:rPr lang="en-US" sz="800" spc="-10" dirty="0">
                  <a:latin typeface="Calibri"/>
                  <a:cs typeface="Calibri"/>
                </a:rPr>
                <a:t>a</a:t>
              </a:r>
              <a:r>
                <a:rPr lang="en-US" sz="800" spc="-5" dirty="0">
                  <a:latin typeface="Calibri"/>
                  <a:cs typeface="Calibri"/>
                </a:rPr>
                <a:t>g</a:t>
              </a:r>
              <a:r>
                <a:rPr lang="en-US" sz="800" spc="-30" dirty="0">
                  <a:latin typeface="Calibri"/>
                  <a:cs typeface="Calibri"/>
                </a:rPr>
                <a:t>e</a:t>
              </a:r>
              <a:r>
                <a:rPr lang="en-US" sz="800" spc="25" dirty="0">
                  <a:latin typeface="Calibri"/>
                  <a:cs typeface="Calibri"/>
                </a:rPr>
                <a:t>m</a:t>
              </a:r>
              <a:r>
                <a:rPr lang="en-US" sz="800" spc="-30" dirty="0">
                  <a:latin typeface="Calibri"/>
                  <a:cs typeface="Calibri"/>
                </a:rPr>
                <a:t>e</a:t>
              </a:r>
              <a:r>
                <a:rPr lang="en-US" sz="800" spc="25" dirty="0">
                  <a:latin typeface="Calibri"/>
                  <a:cs typeface="Calibri"/>
                </a:rPr>
                <a:t>n</a:t>
              </a:r>
              <a:r>
                <a:rPr lang="en-US" sz="800" spc="5" dirty="0">
                  <a:latin typeface="Calibri"/>
                  <a:cs typeface="Calibri"/>
                </a:rPr>
                <a:t>t</a:t>
              </a:r>
            </a:p>
            <a:p>
              <a:pPr marL="109220" indent="-96520">
                <a:buFont typeface="Calibri"/>
                <a:buChar char="*"/>
                <a:tabLst>
                  <a:tab pos="109220" algn="l"/>
                </a:tabLst>
              </a:pPr>
              <a:r>
                <a:rPr lang="en-US" sz="800" spc="5" dirty="0">
                  <a:latin typeface="Calibri"/>
                  <a:cs typeface="Calibri"/>
                </a:rPr>
                <a:t>Hemp/Cannabis Programs</a:t>
              </a:r>
            </a:p>
            <a:p>
              <a:pPr marL="109220" indent="-96520">
                <a:buFont typeface="Calibri"/>
                <a:buChar char="*"/>
                <a:tabLst>
                  <a:tab pos="109220" algn="l"/>
                </a:tabLst>
              </a:pPr>
              <a:r>
                <a:rPr lang="en-US" sz="800" spc="5" dirty="0">
                  <a:latin typeface="Calibri"/>
                  <a:cs typeface="Calibri"/>
                </a:rPr>
                <a:t>Aquaculture/Wolf Protection </a:t>
              </a:r>
              <a:endParaRPr lang="en-US" sz="800" dirty="0">
                <a:latin typeface="Calibri"/>
                <a:cs typeface="Calibri"/>
              </a:endParaRPr>
            </a:p>
          </p:txBody>
        </p:sp>
      </p:grpSp>
      <p:sp>
        <p:nvSpPr>
          <p:cNvPr id="40" name="object 40"/>
          <p:cNvSpPr/>
          <p:nvPr/>
        </p:nvSpPr>
        <p:spPr>
          <a:xfrm>
            <a:off x="10584526" y="5654404"/>
            <a:ext cx="1885950" cy="1605693"/>
          </a:xfrm>
          <a:custGeom>
            <a:avLst/>
            <a:gdLst/>
            <a:ahLst/>
            <a:cxnLst/>
            <a:rect l="l" t="t" r="r" b="b"/>
            <a:pathLst>
              <a:path w="1885950" h="1143000">
                <a:moveTo>
                  <a:pt x="0" y="1143000"/>
                </a:moveTo>
                <a:lnTo>
                  <a:pt x="1885950" y="1143000"/>
                </a:lnTo>
                <a:lnTo>
                  <a:pt x="1885950" y="0"/>
                </a:lnTo>
                <a:lnTo>
                  <a:pt x="0" y="0"/>
                </a:lnTo>
                <a:lnTo>
                  <a:pt x="0" y="1143000"/>
                </a:lnTo>
                <a:close/>
              </a:path>
            </a:pathLst>
          </a:custGeom>
          <a:solidFill>
            <a:srgbClr val="DEEBF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10584526" y="5654403"/>
            <a:ext cx="1885950" cy="1605692"/>
          </a:xfrm>
          <a:custGeom>
            <a:avLst/>
            <a:gdLst/>
            <a:ahLst/>
            <a:cxnLst/>
            <a:rect l="l" t="t" r="r" b="b"/>
            <a:pathLst>
              <a:path w="1885950" h="1143000">
                <a:moveTo>
                  <a:pt x="0" y="1143000"/>
                </a:moveTo>
                <a:lnTo>
                  <a:pt x="1885950" y="1143000"/>
                </a:lnTo>
                <a:lnTo>
                  <a:pt x="1885950" y="0"/>
                </a:lnTo>
                <a:lnTo>
                  <a:pt x="0" y="0"/>
                </a:lnTo>
                <a:lnTo>
                  <a:pt x="0" y="114300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 txBox="1"/>
          <p:nvPr/>
        </p:nvSpPr>
        <p:spPr>
          <a:xfrm>
            <a:off x="10933603" y="5730605"/>
            <a:ext cx="1199515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900" b="1" spc="-30" dirty="0">
                <a:latin typeface="Calibri"/>
                <a:cs typeface="Calibri"/>
              </a:rPr>
              <a:t>P</a:t>
            </a:r>
            <a:r>
              <a:rPr sz="900" b="1" spc="-5" dirty="0">
                <a:latin typeface="Calibri"/>
                <a:cs typeface="Calibri"/>
              </a:rPr>
              <a:t>la</a:t>
            </a:r>
            <a:r>
              <a:rPr sz="900" b="1" spc="30" dirty="0">
                <a:latin typeface="Calibri"/>
                <a:cs typeface="Calibri"/>
              </a:rPr>
              <a:t>n</a:t>
            </a:r>
            <a:r>
              <a:rPr sz="900" b="1" spc="-5" dirty="0">
                <a:latin typeface="Calibri"/>
                <a:cs typeface="Calibri"/>
              </a:rPr>
              <a:t>t</a:t>
            </a:r>
            <a:r>
              <a:rPr sz="900" b="1" spc="5" dirty="0">
                <a:latin typeface="Calibri"/>
                <a:cs typeface="Calibri"/>
              </a:rPr>
              <a:t> </a:t>
            </a:r>
            <a:r>
              <a:rPr sz="900" b="1" spc="-30" dirty="0">
                <a:latin typeface="Calibri"/>
                <a:cs typeface="Calibri"/>
              </a:rPr>
              <a:t>P</a:t>
            </a:r>
            <a:r>
              <a:rPr sz="900" b="1" spc="-25" dirty="0">
                <a:latin typeface="Calibri"/>
                <a:cs typeface="Calibri"/>
              </a:rPr>
              <a:t>r</a:t>
            </a:r>
            <a:r>
              <a:rPr sz="900" b="1" spc="30" dirty="0">
                <a:latin typeface="Calibri"/>
                <a:cs typeface="Calibri"/>
              </a:rPr>
              <a:t>o</a:t>
            </a:r>
            <a:r>
              <a:rPr sz="900" b="1" spc="-20" dirty="0">
                <a:latin typeface="Calibri"/>
                <a:cs typeface="Calibri"/>
              </a:rPr>
              <a:t>t</a:t>
            </a:r>
            <a:r>
              <a:rPr sz="900" b="1" spc="-5" dirty="0">
                <a:latin typeface="Calibri"/>
                <a:cs typeface="Calibri"/>
              </a:rPr>
              <a:t>ec</a:t>
            </a:r>
            <a:r>
              <a:rPr sz="900" b="1" spc="-15" dirty="0">
                <a:latin typeface="Calibri"/>
                <a:cs typeface="Calibri"/>
              </a:rPr>
              <a:t>t</a:t>
            </a:r>
            <a:r>
              <a:rPr sz="900" b="1" spc="-5" dirty="0">
                <a:latin typeface="Calibri"/>
                <a:cs typeface="Calibri"/>
              </a:rPr>
              <a:t>i</a:t>
            </a:r>
            <a:r>
              <a:rPr sz="900" b="1" spc="-40" dirty="0">
                <a:latin typeface="Calibri"/>
                <a:cs typeface="Calibri"/>
              </a:rPr>
              <a:t>o</a:t>
            </a:r>
            <a:r>
              <a:rPr sz="900" b="1" spc="-5" dirty="0">
                <a:latin typeface="Calibri"/>
                <a:cs typeface="Calibri"/>
              </a:rPr>
              <a:t>n</a:t>
            </a:r>
            <a:r>
              <a:rPr sz="900" b="1" spc="60" dirty="0">
                <a:latin typeface="Calibri"/>
                <a:cs typeface="Calibri"/>
              </a:rPr>
              <a:t> </a:t>
            </a:r>
            <a:r>
              <a:rPr sz="900" b="1" spc="-45" dirty="0">
                <a:latin typeface="Calibri"/>
                <a:cs typeface="Calibri"/>
              </a:rPr>
              <a:t>D</a:t>
            </a:r>
            <a:r>
              <a:rPr sz="900" b="1" spc="-5" dirty="0">
                <a:latin typeface="Calibri"/>
                <a:cs typeface="Calibri"/>
              </a:rPr>
              <a:t>i</a:t>
            </a:r>
            <a:r>
              <a:rPr sz="900" b="1" spc="20" dirty="0">
                <a:latin typeface="Calibri"/>
                <a:cs typeface="Calibri"/>
              </a:rPr>
              <a:t>v</a:t>
            </a:r>
            <a:r>
              <a:rPr sz="900" b="1" spc="-5" dirty="0">
                <a:latin typeface="Calibri"/>
                <a:cs typeface="Calibri"/>
              </a:rPr>
              <a:t>i</a:t>
            </a:r>
            <a:r>
              <a:rPr sz="900" b="1" spc="5" dirty="0">
                <a:latin typeface="Calibri"/>
                <a:cs typeface="Calibri"/>
              </a:rPr>
              <a:t>s</a:t>
            </a:r>
            <a:r>
              <a:rPr sz="900" b="1" spc="-80" dirty="0">
                <a:latin typeface="Calibri"/>
                <a:cs typeface="Calibri"/>
              </a:rPr>
              <a:t>i</a:t>
            </a:r>
            <a:r>
              <a:rPr sz="900" b="1" spc="30" dirty="0">
                <a:latin typeface="Calibri"/>
                <a:cs typeface="Calibri"/>
              </a:rPr>
              <a:t>o</a:t>
            </a:r>
            <a:r>
              <a:rPr sz="900" b="1" spc="-5" dirty="0">
                <a:latin typeface="Calibri"/>
                <a:cs typeface="Calibri"/>
              </a:rPr>
              <a:t>n</a:t>
            </a:r>
            <a:endParaRPr lang="en-US" sz="900" b="1" spc="-5" dirty="0">
              <a:latin typeface="Calibri"/>
              <a:cs typeface="Calibri"/>
            </a:endParaRPr>
          </a:p>
          <a:p>
            <a:pPr marL="12700" algn="ctr"/>
            <a:r>
              <a:rPr lang="en-US" sz="900" b="1" spc="-5" dirty="0">
                <a:latin typeface="Calibri"/>
                <a:cs typeface="Calibri"/>
              </a:rPr>
              <a:t>Greg Haubrich</a:t>
            </a:r>
            <a:endParaRPr sz="900" dirty="0">
              <a:latin typeface="Calibri"/>
              <a:cs typeface="Calibri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10630629" y="6035403"/>
            <a:ext cx="1755775" cy="110799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08585" indent="-95885">
              <a:buFont typeface="Calibri"/>
              <a:buChar char="*"/>
              <a:tabLst>
                <a:tab pos="109220" algn="l"/>
              </a:tabLst>
            </a:pPr>
            <a:r>
              <a:rPr lang="en-US" sz="800" spc="15" dirty="0">
                <a:latin typeface="Calibri"/>
                <a:cs typeface="Calibri"/>
              </a:rPr>
              <a:t>C</a:t>
            </a:r>
            <a:r>
              <a:rPr lang="en-US" sz="800" spc="-50" dirty="0">
                <a:latin typeface="Calibri"/>
                <a:cs typeface="Calibri"/>
              </a:rPr>
              <a:t>h</a:t>
            </a:r>
            <a:r>
              <a:rPr lang="en-US" sz="800" spc="45" dirty="0">
                <a:latin typeface="Calibri"/>
                <a:cs typeface="Calibri"/>
              </a:rPr>
              <a:t>e</a:t>
            </a:r>
            <a:r>
              <a:rPr lang="en-US" sz="800" spc="-45" dirty="0">
                <a:latin typeface="Calibri"/>
                <a:cs typeface="Calibri"/>
              </a:rPr>
              <a:t>m</a:t>
            </a:r>
            <a:r>
              <a:rPr lang="en-US" sz="800" spc="40" dirty="0">
                <a:latin typeface="Calibri"/>
                <a:cs typeface="Calibri"/>
              </a:rPr>
              <a:t>i</a:t>
            </a:r>
            <a:r>
              <a:rPr lang="en-US" sz="800" spc="-20" dirty="0">
                <a:latin typeface="Calibri"/>
                <a:cs typeface="Calibri"/>
              </a:rPr>
              <a:t>s</a:t>
            </a:r>
            <a:r>
              <a:rPr lang="en-US" sz="800" spc="-50" dirty="0">
                <a:latin typeface="Calibri"/>
                <a:cs typeface="Calibri"/>
              </a:rPr>
              <a:t>t</a:t>
            </a:r>
            <a:r>
              <a:rPr lang="en-US" sz="800" spc="15" dirty="0">
                <a:latin typeface="Calibri"/>
                <a:cs typeface="Calibri"/>
              </a:rPr>
              <a:t>r</a:t>
            </a:r>
            <a:r>
              <a:rPr lang="en-US" sz="800" spc="10" dirty="0">
                <a:latin typeface="Calibri"/>
                <a:cs typeface="Calibri"/>
              </a:rPr>
              <a:t>y</a:t>
            </a:r>
            <a:r>
              <a:rPr lang="en-US" sz="800" spc="-30" dirty="0">
                <a:latin typeface="Calibri"/>
                <a:cs typeface="Calibri"/>
              </a:rPr>
              <a:t> </a:t>
            </a:r>
            <a:r>
              <a:rPr lang="en-US" sz="800" spc="35" dirty="0">
                <a:latin typeface="Calibri"/>
                <a:cs typeface="Calibri"/>
              </a:rPr>
              <a:t>L</a:t>
            </a:r>
            <a:r>
              <a:rPr lang="en-US" sz="800" spc="-10" dirty="0">
                <a:latin typeface="Calibri"/>
                <a:cs typeface="Calibri"/>
              </a:rPr>
              <a:t>a</a:t>
            </a:r>
            <a:r>
              <a:rPr lang="en-US" sz="800" spc="-50" dirty="0">
                <a:latin typeface="Calibri"/>
                <a:cs typeface="Calibri"/>
              </a:rPr>
              <a:t>b</a:t>
            </a:r>
            <a:r>
              <a:rPr lang="en-US" sz="800" spc="20" dirty="0">
                <a:latin typeface="Calibri"/>
                <a:cs typeface="Calibri"/>
              </a:rPr>
              <a:t>o</a:t>
            </a:r>
            <a:r>
              <a:rPr lang="en-US" sz="800" spc="15" dirty="0">
                <a:latin typeface="Calibri"/>
                <a:cs typeface="Calibri"/>
              </a:rPr>
              <a:t>r</a:t>
            </a:r>
            <a:r>
              <a:rPr lang="en-US" sz="800" spc="-10" dirty="0">
                <a:latin typeface="Calibri"/>
                <a:cs typeface="Calibri"/>
              </a:rPr>
              <a:t>a</a:t>
            </a:r>
            <a:r>
              <a:rPr lang="en-US" sz="800" spc="-50" dirty="0">
                <a:latin typeface="Calibri"/>
                <a:cs typeface="Calibri"/>
              </a:rPr>
              <a:t>t</a:t>
            </a:r>
            <a:r>
              <a:rPr lang="en-US" sz="800" spc="20" dirty="0">
                <a:latin typeface="Calibri"/>
                <a:cs typeface="Calibri"/>
              </a:rPr>
              <a:t>o</a:t>
            </a:r>
            <a:r>
              <a:rPr lang="en-US" sz="800" spc="15" dirty="0">
                <a:latin typeface="Calibri"/>
                <a:cs typeface="Calibri"/>
              </a:rPr>
              <a:t>r</a:t>
            </a:r>
            <a:r>
              <a:rPr lang="en-US" sz="800" spc="10" dirty="0">
                <a:latin typeface="Calibri"/>
                <a:cs typeface="Calibri"/>
              </a:rPr>
              <a:t>y</a:t>
            </a:r>
            <a:r>
              <a:rPr lang="en-US" sz="800" spc="-15" dirty="0">
                <a:latin typeface="Calibri"/>
                <a:cs typeface="Calibri"/>
              </a:rPr>
              <a:t> </a:t>
            </a:r>
            <a:r>
              <a:rPr lang="en-US" sz="800" spc="15" dirty="0">
                <a:latin typeface="Calibri"/>
                <a:cs typeface="Calibri"/>
              </a:rPr>
              <a:t>&amp;</a:t>
            </a:r>
            <a:r>
              <a:rPr lang="en-US" sz="800" spc="-20" dirty="0">
                <a:latin typeface="Calibri"/>
                <a:cs typeface="Calibri"/>
              </a:rPr>
              <a:t> </a:t>
            </a:r>
            <a:r>
              <a:rPr lang="en-US" sz="800" spc="20" dirty="0">
                <a:latin typeface="Calibri"/>
                <a:cs typeface="Calibri"/>
              </a:rPr>
              <a:t>H</a:t>
            </a:r>
            <a:r>
              <a:rPr lang="en-US" sz="800" spc="-50" dirty="0">
                <a:latin typeface="Calibri"/>
                <a:cs typeface="Calibri"/>
              </a:rPr>
              <a:t>o</a:t>
            </a:r>
            <a:r>
              <a:rPr lang="en-US" sz="800" spc="10" dirty="0">
                <a:latin typeface="Calibri"/>
                <a:cs typeface="Calibri"/>
              </a:rPr>
              <a:t>p</a:t>
            </a:r>
            <a:r>
              <a:rPr lang="en-US" sz="800" spc="-20" dirty="0">
                <a:latin typeface="Calibri"/>
                <a:cs typeface="Calibri"/>
              </a:rPr>
              <a:t> </a:t>
            </a:r>
            <a:r>
              <a:rPr lang="en-US" sz="800" spc="20" dirty="0">
                <a:latin typeface="Calibri"/>
                <a:cs typeface="Calibri"/>
              </a:rPr>
              <a:t>I</a:t>
            </a:r>
            <a:r>
              <a:rPr lang="en-US" sz="800" spc="25" dirty="0">
                <a:latin typeface="Calibri"/>
                <a:cs typeface="Calibri"/>
              </a:rPr>
              <a:t>n</a:t>
            </a:r>
            <a:r>
              <a:rPr lang="en-US" sz="800" spc="-20" dirty="0">
                <a:latin typeface="Calibri"/>
                <a:cs typeface="Calibri"/>
              </a:rPr>
              <a:t>s</a:t>
            </a:r>
            <a:r>
              <a:rPr lang="en-US" sz="800" spc="-50" dirty="0">
                <a:latin typeface="Calibri"/>
                <a:cs typeface="Calibri"/>
              </a:rPr>
              <a:t>p</a:t>
            </a:r>
            <a:r>
              <a:rPr lang="en-US" sz="800" spc="45" dirty="0">
                <a:latin typeface="Calibri"/>
                <a:cs typeface="Calibri"/>
              </a:rPr>
              <a:t>e</a:t>
            </a:r>
            <a:r>
              <a:rPr lang="en-US" sz="800" spc="-40" dirty="0">
                <a:latin typeface="Calibri"/>
                <a:cs typeface="Calibri"/>
              </a:rPr>
              <a:t>c</a:t>
            </a:r>
            <a:r>
              <a:rPr lang="en-US" sz="800" spc="25" dirty="0">
                <a:latin typeface="Calibri"/>
                <a:cs typeface="Calibri"/>
              </a:rPr>
              <a:t>t</a:t>
            </a:r>
            <a:r>
              <a:rPr lang="en-US" sz="800" spc="-35" dirty="0">
                <a:latin typeface="Calibri"/>
                <a:cs typeface="Calibri"/>
              </a:rPr>
              <a:t>i</a:t>
            </a:r>
            <a:r>
              <a:rPr lang="en-US" sz="800" spc="20" dirty="0">
                <a:latin typeface="Calibri"/>
                <a:cs typeface="Calibri"/>
              </a:rPr>
              <a:t>o</a:t>
            </a:r>
            <a:r>
              <a:rPr lang="en-US" sz="800" spc="10" dirty="0">
                <a:latin typeface="Calibri"/>
                <a:cs typeface="Calibri"/>
              </a:rPr>
              <a:t>n</a:t>
            </a:r>
            <a:endParaRPr lang="en-US" sz="800" dirty="0">
              <a:latin typeface="Calibri"/>
              <a:cs typeface="Calibri"/>
            </a:endParaRPr>
          </a:p>
          <a:p>
            <a:pPr marL="108585" indent="-95885">
              <a:buFont typeface="Calibri"/>
              <a:buChar char="*"/>
              <a:tabLst>
                <a:tab pos="109220" algn="l"/>
              </a:tabLst>
            </a:pPr>
            <a:r>
              <a:rPr lang="en-US" sz="800" spc="25" dirty="0">
                <a:latin typeface="Calibri"/>
                <a:cs typeface="Calibri"/>
              </a:rPr>
              <a:t>P</a:t>
            </a:r>
            <a:r>
              <a:rPr lang="en-US" sz="800" spc="-40" dirty="0">
                <a:latin typeface="Calibri"/>
                <a:cs typeface="Calibri"/>
              </a:rPr>
              <a:t>l</a:t>
            </a:r>
            <a:r>
              <a:rPr lang="en-US" sz="800" spc="-15" dirty="0">
                <a:latin typeface="Calibri"/>
                <a:cs typeface="Calibri"/>
              </a:rPr>
              <a:t>a</a:t>
            </a:r>
            <a:r>
              <a:rPr lang="en-US" sz="800" spc="20" dirty="0">
                <a:latin typeface="Calibri"/>
                <a:cs typeface="Calibri"/>
              </a:rPr>
              <a:t>n</a:t>
            </a:r>
            <a:r>
              <a:rPr lang="en-US" sz="800" spc="5" dirty="0">
                <a:latin typeface="Calibri"/>
                <a:cs typeface="Calibri"/>
              </a:rPr>
              <a:t>t</a:t>
            </a:r>
            <a:r>
              <a:rPr lang="en-US" sz="800" spc="-10" dirty="0">
                <a:latin typeface="Calibri"/>
                <a:cs typeface="Calibri"/>
              </a:rPr>
              <a:t> </a:t>
            </a:r>
            <a:r>
              <a:rPr lang="en-US" sz="800" dirty="0">
                <a:latin typeface="Calibri"/>
                <a:cs typeface="Calibri"/>
              </a:rPr>
              <a:t>S</a:t>
            </a:r>
            <a:r>
              <a:rPr lang="en-US" sz="800" spc="-30" dirty="0">
                <a:latin typeface="Calibri"/>
                <a:cs typeface="Calibri"/>
              </a:rPr>
              <a:t>e</a:t>
            </a:r>
            <a:r>
              <a:rPr lang="en-US" sz="800" spc="15" dirty="0">
                <a:latin typeface="Calibri"/>
                <a:cs typeface="Calibri"/>
              </a:rPr>
              <a:t>r</a:t>
            </a:r>
            <a:r>
              <a:rPr lang="en-US" sz="800" spc="-65" dirty="0">
                <a:latin typeface="Calibri"/>
                <a:cs typeface="Calibri"/>
              </a:rPr>
              <a:t>v</a:t>
            </a:r>
            <a:r>
              <a:rPr lang="en-US" sz="800" spc="35" dirty="0">
                <a:latin typeface="Calibri"/>
                <a:cs typeface="Calibri"/>
              </a:rPr>
              <a:t>i</a:t>
            </a:r>
            <a:r>
              <a:rPr lang="en-US" sz="800" spc="-40" dirty="0">
                <a:latin typeface="Calibri"/>
                <a:cs typeface="Calibri"/>
              </a:rPr>
              <a:t>c</a:t>
            </a:r>
            <a:r>
              <a:rPr lang="en-US" sz="800" spc="45" dirty="0">
                <a:latin typeface="Calibri"/>
                <a:cs typeface="Calibri"/>
              </a:rPr>
              <a:t>e</a:t>
            </a:r>
            <a:r>
              <a:rPr lang="en-US" sz="800" spc="5" dirty="0">
                <a:latin typeface="Calibri"/>
                <a:cs typeface="Calibri"/>
              </a:rPr>
              <a:t>s</a:t>
            </a:r>
            <a:endParaRPr lang="en-US" sz="800" dirty="0">
              <a:latin typeface="Calibri"/>
              <a:cs typeface="Calibri"/>
            </a:endParaRPr>
          </a:p>
          <a:p>
            <a:pPr marL="108585" indent="-95885">
              <a:buFont typeface="Calibri"/>
              <a:buChar char="*"/>
              <a:tabLst>
                <a:tab pos="109220" algn="l"/>
              </a:tabLst>
            </a:pPr>
            <a:r>
              <a:rPr lang="en-US" sz="800" spc="25" dirty="0">
                <a:latin typeface="Calibri"/>
                <a:cs typeface="Calibri"/>
              </a:rPr>
              <a:t>P</a:t>
            </a:r>
            <a:r>
              <a:rPr lang="en-US" sz="800" spc="-30" dirty="0">
                <a:latin typeface="Calibri"/>
                <a:cs typeface="Calibri"/>
              </a:rPr>
              <a:t>e</a:t>
            </a:r>
            <a:r>
              <a:rPr lang="en-US" sz="800" spc="-20" dirty="0">
                <a:latin typeface="Calibri"/>
                <a:cs typeface="Calibri"/>
              </a:rPr>
              <a:t>s</a:t>
            </a:r>
            <a:r>
              <a:rPr lang="en-US" sz="800" spc="5" dirty="0">
                <a:latin typeface="Calibri"/>
                <a:cs typeface="Calibri"/>
              </a:rPr>
              <a:t>t Program, Plant Pathology Lab</a:t>
            </a:r>
          </a:p>
          <a:p>
            <a:pPr marL="108585" indent="-95885">
              <a:buFont typeface="Calibri"/>
              <a:buChar char="*"/>
              <a:tabLst>
                <a:tab pos="109220" algn="l"/>
              </a:tabLst>
            </a:pPr>
            <a:r>
              <a:rPr lang="en-US" sz="800" spc="5" dirty="0">
                <a:latin typeface="Calibri"/>
                <a:cs typeface="Calibri"/>
              </a:rPr>
              <a:t>Apiary, Pollinator </a:t>
            </a:r>
            <a:endParaRPr lang="en-US" sz="800" dirty="0">
              <a:latin typeface="Calibri"/>
              <a:cs typeface="Calibri"/>
            </a:endParaRPr>
          </a:p>
          <a:p>
            <a:pPr marL="108585" indent="-95885">
              <a:buFont typeface="Calibri"/>
              <a:buChar char="*"/>
              <a:tabLst>
                <a:tab pos="109220" algn="l"/>
              </a:tabLst>
            </a:pPr>
            <a:r>
              <a:rPr lang="en-US" sz="800" spc="-40" dirty="0">
                <a:latin typeface="Calibri"/>
                <a:cs typeface="Calibri"/>
              </a:rPr>
              <a:t>W</a:t>
            </a:r>
            <a:r>
              <a:rPr lang="en-US" sz="800" spc="45" dirty="0">
                <a:latin typeface="Calibri"/>
                <a:cs typeface="Calibri"/>
              </a:rPr>
              <a:t>e</a:t>
            </a:r>
            <a:r>
              <a:rPr lang="en-US" sz="800" spc="-35" dirty="0">
                <a:latin typeface="Calibri"/>
                <a:cs typeface="Calibri"/>
              </a:rPr>
              <a:t>i</a:t>
            </a:r>
            <a:r>
              <a:rPr lang="en-US" sz="800" spc="-5" dirty="0">
                <a:latin typeface="Calibri"/>
                <a:cs typeface="Calibri"/>
              </a:rPr>
              <a:t>g</a:t>
            </a:r>
            <a:r>
              <a:rPr lang="en-US" sz="800" spc="25" dirty="0">
                <a:latin typeface="Calibri"/>
                <a:cs typeface="Calibri"/>
              </a:rPr>
              <a:t>h</a:t>
            </a:r>
            <a:r>
              <a:rPr lang="en-US" sz="800" spc="-50" dirty="0">
                <a:latin typeface="Calibri"/>
                <a:cs typeface="Calibri"/>
              </a:rPr>
              <a:t>t</a:t>
            </a:r>
            <a:r>
              <a:rPr lang="en-US" sz="800" spc="5" dirty="0">
                <a:latin typeface="Calibri"/>
                <a:cs typeface="Calibri"/>
              </a:rPr>
              <a:t>s</a:t>
            </a:r>
            <a:r>
              <a:rPr lang="en-US" sz="800" spc="25" dirty="0">
                <a:latin typeface="Calibri"/>
                <a:cs typeface="Calibri"/>
              </a:rPr>
              <a:t> </a:t>
            </a:r>
            <a:r>
              <a:rPr lang="en-US" sz="800" spc="15" dirty="0">
                <a:latin typeface="Calibri"/>
                <a:cs typeface="Calibri"/>
              </a:rPr>
              <a:t>&amp;</a:t>
            </a:r>
            <a:r>
              <a:rPr lang="en-US" sz="800" spc="-20" dirty="0">
                <a:latin typeface="Calibri"/>
                <a:cs typeface="Calibri"/>
              </a:rPr>
              <a:t> </a:t>
            </a:r>
            <a:r>
              <a:rPr lang="en-US" sz="800" spc="-15" dirty="0">
                <a:latin typeface="Calibri"/>
                <a:cs typeface="Calibri"/>
              </a:rPr>
              <a:t>M</a:t>
            </a:r>
            <a:r>
              <a:rPr lang="en-US" sz="800" spc="-30" dirty="0">
                <a:latin typeface="Calibri"/>
                <a:cs typeface="Calibri"/>
              </a:rPr>
              <a:t>e</a:t>
            </a:r>
            <a:r>
              <a:rPr lang="en-US" sz="800" spc="60" dirty="0">
                <a:latin typeface="Calibri"/>
                <a:cs typeface="Calibri"/>
              </a:rPr>
              <a:t>a</a:t>
            </a:r>
            <a:r>
              <a:rPr lang="en-US" sz="800" spc="-20" dirty="0">
                <a:latin typeface="Calibri"/>
                <a:cs typeface="Calibri"/>
              </a:rPr>
              <a:t>s</a:t>
            </a:r>
            <a:r>
              <a:rPr lang="en-US" sz="800" spc="-50" dirty="0">
                <a:latin typeface="Calibri"/>
                <a:cs typeface="Calibri"/>
              </a:rPr>
              <a:t>u</a:t>
            </a:r>
            <a:r>
              <a:rPr lang="en-US" sz="800" spc="15" dirty="0">
                <a:latin typeface="Calibri"/>
                <a:cs typeface="Calibri"/>
              </a:rPr>
              <a:t>r</a:t>
            </a:r>
            <a:r>
              <a:rPr lang="en-US" sz="800" spc="-30" dirty="0">
                <a:latin typeface="Calibri"/>
                <a:cs typeface="Calibri"/>
              </a:rPr>
              <a:t>e</a:t>
            </a:r>
            <a:r>
              <a:rPr lang="en-US" sz="800" spc="5" dirty="0">
                <a:latin typeface="Calibri"/>
                <a:cs typeface="Calibri"/>
              </a:rPr>
              <a:t>s</a:t>
            </a:r>
          </a:p>
          <a:p>
            <a:pPr marL="108585" indent="-95885">
              <a:buFont typeface="Calibri"/>
              <a:buChar char="*"/>
              <a:tabLst>
                <a:tab pos="109220" algn="l"/>
              </a:tabLst>
            </a:pPr>
            <a:r>
              <a:rPr lang="en-US" sz="800" spc="-20" dirty="0">
                <a:latin typeface="Calibri"/>
                <a:cs typeface="Calibri"/>
              </a:rPr>
              <a:t>A</a:t>
            </a:r>
            <a:r>
              <a:rPr lang="en-US" sz="800" spc="-5" dirty="0">
                <a:latin typeface="Calibri"/>
                <a:cs typeface="Calibri"/>
              </a:rPr>
              <a:t>g</a:t>
            </a:r>
            <a:r>
              <a:rPr lang="en-US" sz="800" spc="15" dirty="0">
                <a:latin typeface="Calibri"/>
                <a:cs typeface="Calibri"/>
              </a:rPr>
              <a:t> </a:t>
            </a:r>
            <a:r>
              <a:rPr lang="en-US" sz="800" spc="-55" dirty="0">
                <a:latin typeface="Calibri"/>
                <a:cs typeface="Calibri"/>
              </a:rPr>
              <a:t>I</a:t>
            </a:r>
            <a:r>
              <a:rPr lang="en-US" sz="800" spc="25" dirty="0">
                <a:latin typeface="Calibri"/>
                <a:cs typeface="Calibri"/>
              </a:rPr>
              <a:t>n</a:t>
            </a:r>
            <a:r>
              <a:rPr lang="en-US" sz="800" spc="10" dirty="0">
                <a:latin typeface="Calibri"/>
                <a:cs typeface="Calibri"/>
              </a:rPr>
              <a:t>v</a:t>
            </a:r>
            <a:r>
              <a:rPr lang="en-US" sz="800" spc="-25" dirty="0">
                <a:latin typeface="Calibri"/>
                <a:cs typeface="Calibri"/>
              </a:rPr>
              <a:t>e</a:t>
            </a:r>
            <a:r>
              <a:rPr lang="en-US" sz="800" spc="-20" dirty="0">
                <a:latin typeface="Calibri"/>
                <a:cs typeface="Calibri"/>
              </a:rPr>
              <a:t>s</a:t>
            </a:r>
            <a:r>
              <a:rPr lang="en-US" sz="800" spc="25" dirty="0">
                <a:latin typeface="Calibri"/>
                <a:cs typeface="Calibri"/>
              </a:rPr>
              <a:t>t</a:t>
            </a:r>
            <a:r>
              <a:rPr lang="en-US" sz="800" spc="-35" dirty="0">
                <a:latin typeface="Calibri"/>
                <a:cs typeface="Calibri"/>
              </a:rPr>
              <a:t>i</a:t>
            </a:r>
            <a:r>
              <a:rPr lang="en-US" sz="800" spc="-5" dirty="0">
                <a:latin typeface="Calibri"/>
                <a:cs typeface="Calibri"/>
              </a:rPr>
              <a:t>g</a:t>
            </a:r>
            <a:r>
              <a:rPr lang="en-US" sz="800" spc="60" dirty="0">
                <a:latin typeface="Calibri"/>
                <a:cs typeface="Calibri"/>
              </a:rPr>
              <a:t>a</a:t>
            </a:r>
            <a:r>
              <a:rPr lang="en-US" sz="800" spc="-50" dirty="0">
                <a:latin typeface="Calibri"/>
                <a:cs typeface="Calibri"/>
              </a:rPr>
              <a:t>t</a:t>
            </a:r>
            <a:r>
              <a:rPr lang="en-US" sz="800" spc="40" dirty="0">
                <a:latin typeface="Calibri"/>
                <a:cs typeface="Calibri"/>
              </a:rPr>
              <a:t>i</a:t>
            </a:r>
            <a:r>
              <a:rPr lang="en-US" sz="800" spc="-50" dirty="0">
                <a:latin typeface="Calibri"/>
                <a:cs typeface="Calibri"/>
              </a:rPr>
              <a:t>o</a:t>
            </a:r>
            <a:r>
              <a:rPr lang="en-US" sz="800" spc="25" dirty="0">
                <a:latin typeface="Calibri"/>
                <a:cs typeface="Calibri"/>
              </a:rPr>
              <a:t>n</a:t>
            </a:r>
            <a:r>
              <a:rPr lang="en-US" sz="800" spc="5" dirty="0">
                <a:latin typeface="Calibri"/>
                <a:cs typeface="Calibri"/>
              </a:rPr>
              <a:t>s &amp; Commission Merchants</a:t>
            </a:r>
          </a:p>
          <a:p>
            <a:pPr marL="108585" indent="-95885">
              <a:buFont typeface="Calibri"/>
              <a:buChar char="*"/>
              <a:tabLst>
                <a:tab pos="109220" algn="l"/>
              </a:tabLst>
            </a:pPr>
            <a:r>
              <a:rPr lang="en-US" sz="800" dirty="0">
                <a:latin typeface="Calibri"/>
                <a:cs typeface="Calibri"/>
              </a:rPr>
              <a:t>S</a:t>
            </a:r>
            <a:r>
              <a:rPr lang="en-US" sz="800" spc="-50" dirty="0">
                <a:latin typeface="Calibri"/>
                <a:cs typeface="Calibri"/>
              </a:rPr>
              <a:t>t</a:t>
            </a:r>
            <a:r>
              <a:rPr lang="en-US" sz="800" spc="60" dirty="0">
                <a:latin typeface="Calibri"/>
                <a:cs typeface="Calibri"/>
              </a:rPr>
              <a:t>a</a:t>
            </a:r>
            <a:r>
              <a:rPr lang="en-US" sz="800" spc="-50" dirty="0">
                <a:latin typeface="Calibri"/>
                <a:cs typeface="Calibri"/>
              </a:rPr>
              <a:t>t</a:t>
            </a:r>
            <a:r>
              <a:rPr lang="en-US" sz="800" spc="10" dirty="0">
                <a:latin typeface="Calibri"/>
                <a:cs typeface="Calibri"/>
              </a:rPr>
              <a:t>e</a:t>
            </a:r>
            <a:r>
              <a:rPr lang="en-US" sz="800" spc="5" dirty="0">
                <a:latin typeface="Calibri"/>
                <a:cs typeface="Calibri"/>
              </a:rPr>
              <a:t> </a:t>
            </a:r>
            <a:r>
              <a:rPr lang="en-US" sz="800" spc="-45" dirty="0">
                <a:latin typeface="Calibri"/>
                <a:cs typeface="Calibri"/>
              </a:rPr>
              <a:t>W</a:t>
            </a:r>
            <a:r>
              <a:rPr lang="en-US" sz="800" spc="45" dirty="0">
                <a:latin typeface="Calibri"/>
                <a:cs typeface="Calibri"/>
              </a:rPr>
              <a:t>e</a:t>
            </a:r>
            <a:r>
              <a:rPr lang="en-US" sz="800" spc="-30" dirty="0">
                <a:latin typeface="Calibri"/>
                <a:cs typeface="Calibri"/>
              </a:rPr>
              <a:t>e</a:t>
            </a:r>
            <a:r>
              <a:rPr lang="en-US" sz="800" spc="10" dirty="0">
                <a:latin typeface="Calibri"/>
                <a:cs typeface="Calibri"/>
              </a:rPr>
              <a:t>d</a:t>
            </a:r>
            <a:r>
              <a:rPr lang="en-US" sz="800" spc="-20" dirty="0">
                <a:latin typeface="Calibri"/>
                <a:cs typeface="Calibri"/>
              </a:rPr>
              <a:t> </a:t>
            </a:r>
            <a:r>
              <a:rPr lang="en-US" sz="800" spc="10" dirty="0">
                <a:latin typeface="Calibri"/>
                <a:cs typeface="Calibri"/>
              </a:rPr>
              <a:t>B</a:t>
            </a:r>
            <a:r>
              <a:rPr lang="en-US" sz="800" spc="-55" dirty="0">
                <a:latin typeface="Calibri"/>
                <a:cs typeface="Calibri"/>
              </a:rPr>
              <a:t>o</a:t>
            </a:r>
            <a:r>
              <a:rPr lang="en-US" sz="800" spc="60" dirty="0">
                <a:latin typeface="Calibri"/>
                <a:cs typeface="Calibri"/>
              </a:rPr>
              <a:t>a</a:t>
            </a:r>
            <a:r>
              <a:rPr lang="en-US" sz="800" spc="-60" dirty="0">
                <a:latin typeface="Calibri"/>
                <a:cs typeface="Calibri"/>
              </a:rPr>
              <a:t>r</a:t>
            </a:r>
            <a:r>
              <a:rPr lang="en-US" sz="800" spc="10" dirty="0">
                <a:latin typeface="Calibri"/>
                <a:cs typeface="Calibri"/>
              </a:rPr>
              <a:t>d </a:t>
            </a:r>
            <a:r>
              <a:rPr lang="en-US" sz="800" spc="-5" dirty="0">
                <a:latin typeface="Calibri"/>
                <a:cs typeface="Calibri"/>
              </a:rPr>
              <a:t>(</a:t>
            </a:r>
            <a:r>
              <a:rPr lang="en-US" sz="800" dirty="0">
                <a:latin typeface="Calibri"/>
                <a:cs typeface="Calibri"/>
              </a:rPr>
              <a:t>S</a:t>
            </a:r>
            <a:r>
              <a:rPr lang="en-US" sz="800" spc="20" dirty="0">
                <a:latin typeface="Calibri"/>
                <a:cs typeface="Calibri"/>
              </a:rPr>
              <a:t>u</a:t>
            </a:r>
            <a:r>
              <a:rPr lang="en-US" sz="800" spc="-50" dirty="0">
                <a:latin typeface="Calibri"/>
                <a:cs typeface="Calibri"/>
              </a:rPr>
              <a:t>p</a:t>
            </a:r>
            <a:r>
              <a:rPr lang="en-US" sz="800" spc="20" dirty="0">
                <a:latin typeface="Calibri"/>
                <a:cs typeface="Calibri"/>
              </a:rPr>
              <a:t>p</a:t>
            </a:r>
            <a:r>
              <a:rPr lang="en-US" sz="800" spc="-55" dirty="0">
                <a:latin typeface="Calibri"/>
                <a:cs typeface="Calibri"/>
              </a:rPr>
              <a:t>o</a:t>
            </a:r>
            <a:r>
              <a:rPr lang="en-US" sz="800" spc="15" dirty="0">
                <a:latin typeface="Calibri"/>
                <a:cs typeface="Calibri"/>
              </a:rPr>
              <a:t>r</a:t>
            </a:r>
            <a:r>
              <a:rPr lang="en-US" sz="800" dirty="0">
                <a:latin typeface="Calibri"/>
                <a:cs typeface="Calibri"/>
              </a:rPr>
              <a:t>t</a:t>
            </a:r>
            <a:r>
              <a:rPr lang="en-US" sz="800" spc="5" dirty="0">
                <a:latin typeface="Calibri"/>
                <a:cs typeface="Calibri"/>
              </a:rPr>
              <a:t>)</a:t>
            </a:r>
          </a:p>
          <a:p>
            <a:pPr marL="108585" indent="-95885">
              <a:buFont typeface="Calibri"/>
              <a:buChar char="*"/>
              <a:tabLst>
                <a:tab pos="109220" algn="l"/>
              </a:tabLst>
            </a:pPr>
            <a:r>
              <a:rPr lang="en-US" sz="800" spc="5" dirty="0">
                <a:latin typeface="Calibri"/>
                <a:cs typeface="Calibri"/>
              </a:rPr>
              <a:t>Compost Reimbursement Program</a:t>
            </a:r>
            <a:endParaRPr lang="en-US" sz="800" dirty="0">
              <a:latin typeface="Calibri"/>
              <a:cs typeface="Calibri"/>
            </a:endParaRPr>
          </a:p>
        </p:txBody>
      </p:sp>
      <p:sp>
        <p:nvSpPr>
          <p:cNvPr id="45" name="object 45"/>
          <p:cNvSpPr/>
          <p:nvPr/>
        </p:nvSpPr>
        <p:spPr>
          <a:xfrm>
            <a:off x="2740804" y="1943101"/>
            <a:ext cx="1388349" cy="386143"/>
          </a:xfrm>
          <a:custGeom>
            <a:avLst/>
            <a:gdLst/>
            <a:ahLst/>
            <a:cxnLst/>
            <a:rect l="l" t="t" r="r" b="b"/>
            <a:pathLst>
              <a:path w="1400175" h="342900">
                <a:moveTo>
                  <a:pt x="0" y="342900"/>
                </a:moveTo>
                <a:lnTo>
                  <a:pt x="1400175" y="342900"/>
                </a:lnTo>
                <a:lnTo>
                  <a:pt x="1400175" y="0"/>
                </a:lnTo>
                <a:lnTo>
                  <a:pt x="0" y="0"/>
                </a:lnTo>
                <a:lnTo>
                  <a:pt x="0" y="34290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 txBox="1"/>
          <p:nvPr/>
        </p:nvSpPr>
        <p:spPr>
          <a:xfrm>
            <a:off x="2875828" y="1980041"/>
            <a:ext cx="1204085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lang="en-US" sz="900" b="1" spc="-30" dirty="0">
                <a:latin typeface="Calibri"/>
                <a:cs typeface="Calibri"/>
              </a:rPr>
              <a:t>           </a:t>
            </a:r>
            <a:r>
              <a:rPr sz="900" b="1" spc="-30" dirty="0">
                <a:latin typeface="Calibri"/>
                <a:cs typeface="Calibri"/>
              </a:rPr>
              <a:t>P</a:t>
            </a:r>
            <a:r>
              <a:rPr sz="900" b="1" spc="35" dirty="0">
                <a:latin typeface="Calibri"/>
                <a:cs typeface="Calibri"/>
              </a:rPr>
              <a:t>o</a:t>
            </a:r>
            <a:r>
              <a:rPr sz="900" b="1" dirty="0">
                <a:latin typeface="Calibri"/>
                <a:cs typeface="Calibri"/>
              </a:rPr>
              <a:t>li</a:t>
            </a:r>
            <a:r>
              <a:rPr sz="900" b="1" spc="-5" dirty="0">
                <a:latin typeface="Calibri"/>
                <a:cs typeface="Calibri"/>
              </a:rPr>
              <a:t>c</a:t>
            </a:r>
            <a:r>
              <a:rPr sz="900" b="1" dirty="0">
                <a:latin typeface="Calibri"/>
                <a:cs typeface="Calibri"/>
              </a:rPr>
              <a:t>y</a:t>
            </a:r>
            <a:r>
              <a:rPr sz="900" b="1" spc="-35" dirty="0">
                <a:latin typeface="Calibri"/>
                <a:cs typeface="Calibri"/>
              </a:rPr>
              <a:t> </a:t>
            </a:r>
            <a:r>
              <a:rPr lang="en-US" sz="900" b="1" spc="-35" dirty="0">
                <a:latin typeface="Calibri"/>
                <a:cs typeface="Calibri"/>
              </a:rPr>
              <a:t>Office</a:t>
            </a:r>
            <a:endParaRPr lang="en-US" sz="900" b="1" dirty="0">
              <a:latin typeface="Calibri"/>
              <a:cs typeface="Calibri"/>
            </a:endParaRPr>
          </a:p>
          <a:p>
            <a:pPr marL="12700"/>
            <a:r>
              <a:rPr lang="en-US" sz="900" b="1" dirty="0">
                <a:latin typeface="Calibri"/>
                <a:cs typeface="Calibri"/>
              </a:rPr>
              <a:t>        Evan Sheffels</a:t>
            </a:r>
            <a:endParaRPr sz="900" dirty="0">
              <a:latin typeface="Calibri"/>
              <a:cs typeface="Calibri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8603588" y="1995018"/>
            <a:ext cx="1130300" cy="1384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lang="en-US" sz="900" b="1" spc="-30" dirty="0">
                <a:latin typeface="Calibri"/>
                <a:cs typeface="Calibri"/>
              </a:rPr>
              <a:t>   </a:t>
            </a:r>
            <a:endParaRPr sz="900" dirty="0">
              <a:latin typeface="Calibri"/>
              <a:cs typeface="Calibri"/>
            </a:endParaRPr>
          </a:p>
        </p:txBody>
      </p:sp>
      <p:sp>
        <p:nvSpPr>
          <p:cNvPr id="53" name="object 53"/>
          <p:cNvSpPr/>
          <p:nvPr/>
        </p:nvSpPr>
        <p:spPr>
          <a:xfrm>
            <a:off x="2740596" y="4104191"/>
            <a:ext cx="1454884" cy="425876"/>
          </a:xfrm>
          <a:custGeom>
            <a:avLst/>
            <a:gdLst/>
            <a:ahLst/>
            <a:cxnLst/>
            <a:rect l="l" t="t" r="r" b="b"/>
            <a:pathLst>
              <a:path w="1400175" h="342900">
                <a:moveTo>
                  <a:pt x="0" y="342900"/>
                </a:moveTo>
                <a:lnTo>
                  <a:pt x="1400175" y="342900"/>
                </a:lnTo>
                <a:lnTo>
                  <a:pt x="1400175" y="0"/>
                </a:lnTo>
                <a:lnTo>
                  <a:pt x="0" y="0"/>
                </a:lnTo>
                <a:lnTo>
                  <a:pt x="0" y="342900"/>
                </a:lnTo>
                <a:close/>
              </a:path>
            </a:pathLst>
          </a:custGeom>
          <a:ln w="12700">
            <a:solidFill>
              <a:schemeClr val="tx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6286501" y="1714499"/>
            <a:ext cx="45719" cy="2276385"/>
          </a:xfrm>
          <a:custGeom>
            <a:avLst/>
            <a:gdLst/>
            <a:ahLst/>
            <a:cxnLst/>
            <a:rect l="l" t="t" r="r" b="b"/>
            <a:pathLst>
              <a:path h="1714500">
                <a:moveTo>
                  <a:pt x="0" y="0"/>
                </a:moveTo>
                <a:lnTo>
                  <a:pt x="0" y="171450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1371600" y="5504312"/>
            <a:ext cx="10150386" cy="161382"/>
          </a:xfrm>
          <a:custGeom>
            <a:avLst/>
            <a:gdLst/>
            <a:ahLst/>
            <a:cxnLst/>
            <a:rect l="l" t="t" r="r" b="b"/>
            <a:pathLst>
              <a:path w="8486775" h="171450">
                <a:moveTo>
                  <a:pt x="0" y="171450"/>
                </a:moveTo>
                <a:lnTo>
                  <a:pt x="0" y="0"/>
                </a:lnTo>
                <a:lnTo>
                  <a:pt x="8486775" y="0"/>
                </a:lnTo>
                <a:lnTo>
                  <a:pt x="8486775" y="17145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4129151" y="2114550"/>
            <a:ext cx="2157730" cy="57150"/>
          </a:xfrm>
          <a:custGeom>
            <a:avLst/>
            <a:gdLst/>
            <a:ahLst/>
            <a:cxnLst/>
            <a:rect l="l" t="t" r="r" b="b"/>
            <a:pathLst>
              <a:path w="2157729" h="57150">
                <a:moveTo>
                  <a:pt x="0" y="0"/>
                </a:moveTo>
                <a:lnTo>
                  <a:pt x="2157349" y="0"/>
                </a:lnTo>
                <a:lnTo>
                  <a:pt x="2157349" y="5715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4100578" y="2628900"/>
            <a:ext cx="2186305" cy="0"/>
          </a:xfrm>
          <a:custGeom>
            <a:avLst/>
            <a:gdLst/>
            <a:ahLst/>
            <a:cxnLst/>
            <a:rect l="l" t="t" r="r" b="b"/>
            <a:pathLst>
              <a:path w="2186304">
                <a:moveTo>
                  <a:pt x="0" y="0"/>
                </a:moveTo>
                <a:lnTo>
                  <a:pt x="2185924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4114800" y="3143250"/>
            <a:ext cx="2171700" cy="57150"/>
          </a:xfrm>
          <a:custGeom>
            <a:avLst/>
            <a:gdLst/>
            <a:ahLst/>
            <a:cxnLst/>
            <a:rect l="l" t="t" r="r" b="b"/>
            <a:pathLst>
              <a:path w="2171700" h="57150">
                <a:moveTo>
                  <a:pt x="0" y="0"/>
                </a:moveTo>
                <a:lnTo>
                  <a:pt x="2171700" y="0"/>
                </a:lnTo>
                <a:lnTo>
                  <a:pt x="2171700" y="5715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 flipH="1">
            <a:off x="6240779" y="4733436"/>
            <a:ext cx="45719" cy="770878"/>
          </a:xfrm>
          <a:custGeom>
            <a:avLst/>
            <a:gdLst/>
            <a:ahLst/>
            <a:cxnLst/>
            <a:rect l="l" t="t" r="r" b="b"/>
            <a:pathLst>
              <a:path h="571500">
                <a:moveTo>
                  <a:pt x="0" y="0"/>
                </a:moveTo>
                <a:lnTo>
                  <a:pt x="0" y="57150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4812378" y="5502003"/>
            <a:ext cx="45719" cy="184504"/>
          </a:xfrm>
          <a:custGeom>
            <a:avLst/>
            <a:gdLst/>
            <a:ahLst/>
            <a:cxnLst/>
            <a:rect l="l" t="t" r="r" b="b"/>
            <a:pathLst>
              <a:path w="28575" h="171450">
                <a:moveTo>
                  <a:pt x="28575" y="171450"/>
                </a:moveTo>
                <a:lnTo>
                  <a:pt x="28575" y="0"/>
                </a:lnTo>
                <a:lnTo>
                  <a:pt x="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7012653" y="5502003"/>
            <a:ext cx="47625" cy="184504"/>
          </a:xfrm>
          <a:custGeom>
            <a:avLst/>
            <a:gdLst/>
            <a:ahLst/>
            <a:cxnLst/>
            <a:rect l="l" t="t" r="r" b="b"/>
            <a:pathLst>
              <a:path w="28575" h="171450">
                <a:moveTo>
                  <a:pt x="28575" y="171450"/>
                </a:moveTo>
                <a:lnTo>
                  <a:pt x="28575" y="0"/>
                </a:lnTo>
                <a:lnTo>
                  <a:pt x="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9355801" y="5502003"/>
            <a:ext cx="0" cy="171450"/>
          </a:xfrm>
          <a:custGeom>
            <a:avLst/>
            <a:gdLst/>
            <a:ahLst/>
            <a:cxnLst/>
            <a:rect l="l" t="t" r="r" b="b"/>
            <a:pathLst>
              <a:path h="171450">
                <a:moveTo>
                  <a:pt x="0" y="171450"/>
                </a:moveTo>
                <a:lnTo>
                  <a:pt x="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 txBox="1"/>
          <p:nvPr/>
        </p:nvSpPr>
        <p:spPr>
          <a:xfrm>
            <a:off x="11201400" y="473155"/>
            <a:ext cx="1143000" cy="9233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600" spc="-15" dirty="0">
                <a:latin typeface="Calibri"/>
                <a:cs typeface="Calibri"/>
              </a:rPr>
              <a:t>U</a:t>
            </a:r>
            <a:r>
              <a:rPr sz="600" spc="-20" dirty="0">
                <a:latin typeface="Calibri"/>
                <a:cs typeface="Calibri"/>
              </a:rPr>
              <a:t>p</a:t>
            </a:r>
            <a:r>
              <a:rPr lang="en-US" sz="600" spc="55" dirty="0">
                <a:latin typeface="Calibri"/>
                <a:cs typeface="Calibri"/>
              </a:rPr>
              <a:t>d</a:t>
            </a:r>
            <a:r>
              <a:rPr lang="en-US" sz="600" spc="-65" dirty="0">
                <a:latin typeface="Calibri"/>
                <a:cs typeface="Calibri"/>
              </a:rPr>
              <a:t>a</a:t>
            </a:r>
            <a:r>
              <a:rPr lang="en-US" sz="600" spc="10" dirty="0">
                <a:latin typeface="Calibri"/>
                <a:cs typeface="Calibri"/>
              </a:rPr>
              <a:t>t</a:t>
            </a:r>
            <a:r>
              <a:rPr lang="en-US" sz="600" spc="-5" dirty="0">
                <a:latin typeface="Calibri"/>
                <a:cs typeface="Calibri"/>
              </a:rPr>
              <a:t>ed </a:t>
            </a:r>
            <a:r>
              <a:rPr lang="en-US" sz="600" spc="10" dirty="0">
                <a:latin typeface="Calibri"/>
                <a:cs typeface="Calibri"/>
              </a:rPr>
              <a:t>a</a:t>
            </a:r>
            <a:r>
              <a:rPr lang="en-US" sz="600" dirty="0">
                <a:latin typeface="Calibri"/>
                <a:cs typeface="Calibri"/>
              </a:rPr>
              <a:t>s </a:t>
            </a:r>
            <a:r>
              <a:rPr lang="en-US" sz="600" spc="-20" dirty="0">
                <a:latin typeface="Calibri"/>
                <a:cs typeface="Calibri"/>
              </a:rPr>
              <a:t>o</a:t>
            </a:r>
            <a:r>
              <a:rPr lang="en-US" sz="600" dirty="0">
                <a:latin typeface="Calibri"/>
                <a:cs typeface="Calibri"/>
              </a:rPr>
              <a:t>f</a:t>
            </a:r>
            <a:r>
              <a:rPr lang="en-US" sz="600" spc="-20" dirty="0">
                <a:latin typeface="Calibri"/>
                <a:cs typeface="Calibri"/>
              </a:rPr>
              <a:t> September 2025 </a:t>
            </a:r>
            <a:endParaRPr sz="600" dirty="0">
              <a:latin typeface="Calibri"/>
              <a:cs typeface="Calibri"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0CEC051-CBF3-2DD6-338F-845E629222FA}"/>
              </a:ext>
            </a:extLst>
          </p:cNvPr>
          <p:cNvGrpSpPr/>
          <p:nvPr/>
        </p:nvGrpSpPr>
        <p:grpSpPr>
          <a:xfrm>
            <a:off x="8458201" y="3689286"/>
            <a:ext cx="1695730" cy="1160321"/>
            <a:chOff x="8492809" y="4204283"/>
            <a:chExt cx="1584293" cy="1160321"/>
          </a:xfrm>
        </p:grpSpPr>
        <p:sp>
          <p:nvSpPr>
            <p:cNvPr id="105" name="object 25"/>
            <p:cNvSpPr/>
            <p:nvPr/>
          </p:nvSpPr>
          <p:spPr>
            <a:xfrm>
              <a:off x="8497714" y="4204284"/>
              <a:ext cx="1501775" cy="1150523"/>
            </a:xfrm>
            <a:custGeom>
              <a:avLst/>
              <a:gdLst/>
              <a:ahLst/>
              <a:cxnLst/>
              <a:rect l="l" t="t" r="r" b="b"/>
              <a:pathLst>
                <a:path w="1543050" h="1143000">
                  <a:moveTo>
                    <a:pt x="0" y="1143000"/>
                  </a:moveTo>
                  <a:lnTo>
                    <a:pt x="1543050" y="1143000"/>
                  </a:lnTo>
                  <a:lnTo>
                    <a:pt x="1543050" y="0"/>
                  </a:lnTo>
                  <a:lnTo>
                    <a:pt x="0" y="0"/>
                  </a:lnTo>
                  <a:lnTo>
                    <a:pt x="0" y="1143000"/>
                  </a:lnTo>
                  <a:close/>
                </a:path>
              </a:pathLst>
            </a:custGeom>
            <a:solidFill>
              <a:srgbClr val="DEEBF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4" name="object 26"/>
            <p:cNvSpPr/>
            <p:nvPr/>
          </p:nvSpPr>
          <p:spPr>
            <a:xfrm>
              <a:off x="8492809" y="4204283"/>
              <a:ext cx="1497473" cy="1160321"/>
            </a:xfrm>
            <a:custGeom>
              <a:avLst/>
              <a:gdLst/>
              <a:ahLst/>
              <a:cxnLst/>
              <a:rect l="l" t="t" r="r" b="b"/>
              <a:pathLst>
                <a:path w="1543050" h="1143000">
                  <a:moveTo>
                    <a:pt x="0" y="1143000"/>
                  </a:moveTo>
                  <a:lnTo>
                    <a:pt x="1543050" y="1143000"/>
                  </a:lnTo>
                  <a:lnTo>
                    <a:pt x="1543050" y="0"/>
                  </a:lnTo>
                  <a:lnTo>
                    <a:pt x="0" y="0"/>
                  </a:lnTo>
                  <a:lnTo>
                    <a:pt x="0" y="1143000"/>
                  </a:lnTo>
                  <a:close/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6" name="object 27"/>
            <p:cNvSpPr txBox="1"/>
            <p:nvPr/>
          </p:nvSpPr>
          <p:spPr>
            <a:xfrm>
              <a:off x="8591027" y="4280484"/>
              <a:ext cx="1486075" cy="276999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360045" marR="5080" indent="-347345"/>
              <a:r>
                <a:rPr lang="en-US" sz="900" b="1" spc="-30" dirty="0">
                  <a:latin typeface="Calibri"/>
                  <a:cs typeface="Calibri"/>
                </a:rPr>
                <a:t>Administrative Services</a:t>
              </a:r>
              <a:r>
                <a:rPr sz="900" b="1" spc="-5" dirty="0">
                  <a:latin typeface="Calibri"/>
                  <a:cs typeface="Calibri"/>
                </a:rPr>
                <a:t> </a:t>
              </a:r>
              <a:r>
                <a:rPr sz="900" b="1" spc="30" dirty="0">
                  <a:latin typeface="Calibri"/>
                  <a:cs typeface="Calibri"/>
                </a:rPr>
                <a:t>D</a:t>
              </a:r>
              <a:r>
                <a:rPr sz="900" b="1" spc="-5" dirty="0">
                  <a:latin typeface="Calibri"/>
                  <a:cs typeface="Calibri"/>
                </a:rPr>
                <a:t>i</a:t>
              </a:r>
              <a:r>
                <a:rPr sz="900" b="1" spc="-55" dirty="0">
                  <a:latin typeface="Calibri"/>
                  <a:cs typeface="Calibri"/>
                </a:rPr>
                <a:t>v</a:t>
              </a:r>
              <a:r>
                <a:rPr sz="900" b="1" spc="-5" dirty="0">
                  <a:latin typeface="Calibri"/>
                  <a:cs typeface="Calibri"/>
                </a:rPr>
                <a:t>i</a:t>
              </a:r>
              <a:r>
                <a:rPr sz="900" b="1" spc="5" dirty="0">
                  <a:latin typeface="Calibri"/>
                  <a:cs typeface="Calibri"/>
                </a:rPr>
                <a:t>s</a:t>
              </a:r>
              <a:r>
                <a:rPr sz="900" b="1" spc="-5" dirty="0">
                  <a:latin typeface="Calibri"/>
                  <a:cs typeface="Calibri"/>
                </a:rPr>
                <a:t>i</a:t>
              </a:r>
              <a:r>
                <a:rPr sz="900" b="1" spc="-40" dirty="0">
                  <a:latin typeface="Calibri"/>
                  <a:cs typeface="Calibri"/>
                </a:rPr>
                <a:t>o</a:t>
              </a:r>
              <a:r>
                <a:rPr sz="900" b="1" spc="-5" dirty="0">
                  <a:latin typeface="Calibri"/>
                  <a:cs typeface="Calibri"/>
                </a:rPr>
                <a:t>n</a:t>
              </a:r>
              <a:r>
                <a:rPr lang="en-US" sz="900" b="1" spc="-5" dirty="0">
                  <a:latin typeface="Calibri"/>
                  <a:cs typeface="Calibri"/>
                </a:rPr>
                <a:t> Jason Ferrante</a:t>
              </a:r>
              <a:endParaRPr sz="900" dirty="0">
                <a:latin typeface="Calibri"/>
                <a:cs typeface="Calibri"/>
              </a:endParaRPr>
            </a:p>
          </p:txBody>
        </p:sp>
        <p:sp>
          <p:nvSpPr>
            <p:cNvPr id="107" name="object 28"/>
            <p:cNvSpPr txBox="1"/>
            <p:nvPr/>
          </p:nvSpPr>
          <p:spPr>
            <a:xfrm>
              <a:off x="8591370" y="4629105"/>
              <a:ext cx="1304290" cy="615553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09220" indent="-96520">
                <a:buFont typeface="Calibri"/>
                <a:buChar char="*"/>
                <a:tabLst>
                  <a:tab pos="109855" algn="l"/>
                </a:tabLst>
              </a:pPr>
              <a:r>
                <a:rPr lang="en-US" sz="800" spc="5" dirty="0">
                  <a:latin typeface="Calibri"/>
                  <a:cs typeface="Calibri"/>
                </a:rPr>
                <a:t>Administrative Regulations</a:t>
              </a:r>
            </a:p>
            <a:p>
              <a:pPr marL="109220" indent="-96520">
                <a:buFont typeface="Calibri"/>
                <a:buChar char="*"/>
                <a:tabLst>
                  <a:tab pos="109855" algn="l"/>
                </a:tabLst>
              </a:pPr>
              <a:r>
                <a:rPr lang="en-US" sz="800" spc="5" dirty="0">
                  <a:latin typeface="Calibri"/>
                  <a:cs typeface="Calibri"/>
                </a:rPr>
                <a:t>Contracts</a:t>
              </a:r>
            </a:p>
            <a:p>
              <a:pPr marL="109220" indent="-96520">
                <a:buFont typeface="Calibri"/>
                <a:buChar char="*"/>
                <a:tabLst>
                  <a:tab pos="109855" algn="l"/>
                </a:tabLst>
              </a:pPr>
              <a:r>
                <a:rPr lang="en-US" sz="800" spc="5" dirty="0">
                  <a:latin typeface="Calibri"/>
                  <a:cs typeface="Calibri"/>
                </a:rPr>
                <a:t>Emergency Management</a:t>
              </a:r>
            </a:p>
            <a:p>
              <a:pPr marL="109220" indent="-96520">
                <a:buFont typeface="Calibri"/>
                <a:buChar char="*"/>
                <a:tabLst>
                  <a:tab pos="109855" algn="l"/>
                </a:tabLst>
              </a:pPr>
              <a:r>
                <a:rPr lang="en-US" sz="800" dirty="0">
                  <a:latin typeface="Calibri"/>
                  <a:cs typeface="Calibri"/>
                </a:rPr>
                <a:t>Enterprise Risk Management</a:t>
              </a:r>
            </a:p>
            <a:p>
              <a:pPr marL="109220" indent="-96520">
                <a:buFont typeface="Calibri"/>
                <a:buChar char="*"/>
                <a:tabLst>
                  <a:tab pos="109855" algn="l"/>
                </a:tabLst>
              </a:pPr>
              <a:r>
                <a:rPr lang="en-US" sz="800" dirty="0">
                  <a:latin typeface="Calibri"/>
                  <a:cs typeface="Calibri"/>
                </a:rPr>
                <a:t>Facilities</a:t>
              </a:r>
            </a:p>
          </p:txBody>
        </p:sp>
      </p:grpSp>
      <p:sp>
        <p:nvSpPr>
          <p:cNvPr id="114" name="object 57"/>
          <p:cNvSpPr/>
          <p:nvPr/>
        </p:nvSpPr>
        <p:spPr>
          <a:xfrm>
            <a:off x="2740802" y="3000376"/>
            <a:ext cx="1371600" cy="399187"/>
          </a:xfrm>
          <a:custGeom>
            <a:avLst/>
            <a:gdLst/>
            <a:ahLst/>
            <a:cxnLst/>
            <a:rect l="l" t="t" r="r" b="b"/>
            <a:pathLst>
              <a:path w="1371600" h="342900">
                <a:moveTo>
                  <a:pt x="0" y="342900"/>
                </a:moveTo>
                <a:lnTo>
                  <a:pt x="1371600" y="342900"/>
                </a:lnTo>
                <a:lnTo>
                  <a:pt x="1371600" y="0"/>
                </a:lnTo>
                <a:lnTo>
                  <a:pt x="0" y="0"/>
                </a:lnTo>
                <a:lnTo>
                  <a:pt x="0" y="34290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59"/>
          <p:cNvSpPr txBox="1"/>
          <p:nvPr/>
        </p:nvSpPr>
        <p:spPr>
          <a:xfrm>
            <a:off x="2819863" y="3039909"/>
            <a:ext cx="1163955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/>
            <a:r>
              <a:rPr lang="en-US" sz="900" b="1" spc="-20" dirty="0">
                <a:latin typeface="Calibri"/>
                <a:cs typeface="Calibri"/>
              </a:rPr>
              <a:t>Financial Services</a:t>
            </a:r>
          </a:p>
          <a:p>
            <a:pPr marL="12700" algn="ctr"/>
            <a:r>
              <a:rPr lang="en-US" sz="900" b="1" spc="-20" dirty="0">
                <a:latin typeface="Calibri"/>
                <a:cs typeface="Calibri"/>
              </a:rPr>
              <a:t>Natasha Roberts</a:t>
            </a:r>
            <a:endParaRPr sz="900" dirty="0">
              <a:latin typeface="Calibri"/>
              <a:cs typeface="Calibri"/>
            </a:endParaRP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CE0D055C-A358-841E-62BD-203AF98123FC}"/>
              </a:ext>
            </a:extLst>
          </p:cNvPr>
          <p:cNvGrpSpPr/>
          <p:nvPr/>
        </p:nvGrpSpPr>
        <p:grpSpPr>
          <a:xfrm>
            <a:off x="8477063" y="1904674"/>
            <a:ext cx="1371600" cy="424570"/>
            <a:chOff x="7055893" y="4920009"/>
            <a:chExt cx="1371600" cy="424570"/>
          </a:xfrm>
        </p:grpSpPr>
        <p:sp>
          <p:nvSpPr>
            <p:cNvPr id="3" name="object 49">
              <a:extLst>
                <a:ext uri="{FF2B5EF4-FFF2-40B4-BE49-F238E27FC236}">
                  <a16:creationId xmlns:a16="http://schemas.microsoft.com/office/drawing/2014/main" id="{9E411964-97E3-EC5F-9A74-034272C679B2}"/>
                </a:ext>
              </a:extLst>
            </p:cNvPr>
            <p:cNvSpPr/>
            <p:nvPr/>
          </p:nvSpPr>
          <p:spPr>
            <a:xfrm>
              <a:off x="7055893" y="4920009"/>
              <a:ext cx="1371600" cy="424570"/>
            </a:xfrm>
            <a:custGeom>
              <a:avLst/>
              <a:gdLst/>
              <a:ahLst/>
              <a:cxnLst/>
              <a:rect l="l" t="t" r="r" b="b"/>
              <a:pathLst>
                <a:path w="1371600" h="342900">
                  <a:moveTo>
                    <a:pt x="0" y="342900"/>
                  </a:moveTo>
                  <a:lnTo>
                    <a:pt x="1371600" y="342900"/>
                  </a:lnTo>
                  <a:lnTo>
                    <a:pt x="1371600" y="0"/>
                  </a:lnTo>
                  <a:lnTo>
                    <a:pt x="0" y="0"/>
                  </a:lnTo>
                  <a:lnTo>
                    <a:pt x="0" y="342900"/>
                  </a:lnTo>
                  <a:close/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51">
              <a:extLst>
                <a:ext uri="{FF2B5EF4-FFF2-40B4-BE49-F238E27FC236}">
                  <a16:creationId xmlns:a16="http://schemas.microsoft.com/office/drawing/2014/main" id="{0D0DF4FA-397F-02AB-0532-B6B85958809B}"/>
                </a:ext>
              </a:extLst>
            </p:cNvPr>
            <p:cNvSpPr txBox="1"/>
            <p:nvPr/>
          </p:nvSpPr>
          <p:spPr>
            <a:xfrm>
              <a:off x="7176109" y="5007793"/>
              <a:ext cx="1130300" cy="276999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sz="900" b="1" spc="-30" dirty="0">
                  <a:latin typeface="Calibri"/>
                  <a:cs typeface="Calibri"/>
                </a:rPr>
                <a:t>C</a:t>
              </a:r>
              <a:r>
                <a:rPr sz="900" b="1" spc="35" dirty="0">
                  <a:latin typeface="Calibri"/>
                  <a:cs typeface="Calibri"/>
                </a:rPr>
                <a:t>o</a:t>
              </a:r>
              <a:r>
                <a:rPr sz="900" b="1" spc="15" dirty="0">
                  <a:latin typeface="Calibri"/>
                  <a:cs typeface="Calibri"/>
                </a:rPr>
                <a:t>m</a:t>
              </a:r>
              <a:r>
                <a:rPr sz="900" b="1" spc="-60" dirty="0">
                  <a:latin typeface="Calibri"/>
                  <a:cs typeface="Calibri"/>
                </a:rPr>
                <a:t>m</a:t>
              </a:r>
              <a:r>
                <a:rPr sz="900" b="1" spc="40" dirty="0">
                  <a:latin typeface="Calibri"/>
                  <a:cs typeface="Calibri"/>
                </a:rPr>
                <a:t>u</a:t>
              </a:r>
              <a:r>
                <a:rPr sz="900" b="1" spc="-35" dirty="0">
                  <a:latin typeface="Calibri"/>
                  <a:cs typeface="Calibri"/>
                </a:rPr>
                <a:t>n</a:t>
              </a:r>
              <a:r>
                <a:rPr sz="900" b="1" dirty="0">
                  <a:latin typeface="Calibri"/>
                  <a:cs typeface="Calibri"/>
                </a:rPr>
                <a:t>i</a:t>
              </a:r>
              <a:r>
                <a:rPr sz="900" b="1" spc="-5" dirty="0">
                  <a:latin typeface="Calibri"/>
                  <a:cs typeface="Calibri"/>
                </a:rPr>
                <a:t>ca</a:t>
              </a:r>
              <a:r>
                <a:rPr sz="900" b="1" spc="-10" dirty="0">
                  <a:latin typeface="Calibri"/>
                  <a:cs typeface="Calibri"/>
                </a:rPr>
                <a:t>t</a:t>
              </a:r>
              <a:r>
                <a:rPr sz="900" b="1" dirty="0">
                  <a:latin typeface="Calibri"/>
                  <a:cs typeface="Calibri"/>
                </a:rPr>
                <a:t>i</a:t>
              </a:r>
              <a:r>
                <a:rPr sz="900" b="1" spc="35" dirty="0">
                  <a:latin typeface="Calibri"/>
                  <a:cs typeface="Calibri"/>
                </a:rPr>
                <a:t>o</a:t>
              </a:r>
              <a:r>
                <a:rPr sz="900" b="1" spc="-35" dirty="0">
                  <a:latin typeface="Calibri"/>
                  <a:cs typeface="Calibri"/>
                </a:rPr>
                <a:t>n</a:t>
              </a:r>
              <a:r>
                <a:rPr sz="900" b="1" dirty="0">
                  <a:latin typeface="Calibri"/>
                  <a:cs typeface="Calibri"/>
                </a:rPr>
                <a:t>s</a:t>
              </a:r>
              <a:r>
                <a:rPr sz="900" b="1" spc="35" dirty="0">
                  <a:latin typeface="Calibri"/>
                  <a:cs typeface="Calibri"/>
                </a:rPr>
                <a:t> </a:t>
              </a:r>
              <a:r>
                <a:rPr sz="900" b="1" spc="-15" dirty="0">
                  <a:latin typeface="Calibri"/>
                  <a:cs typeface="Calibri"/>
                </a:rPr>
                <a:t>O</a:t>
              </a:r>
              <a:r>
                <a:rPr sz="900" b="1" spc="10" dirty="0">
                  <a:latin typeface="Calibri"/>
                  <a:cs typeface="Calibri"/>
                </a:rPr>
                <a:t>f</a:t>
              </a:r>
              <a:r>
                <a:rPr sz="900" b="1" spc="-65" dirty="0">
                  <a:latin typeface="Calibri"/>
                  <a:cs typeface="Calibri"/>
                </a:rPr>
                <a:t>f</a:t>
              </a:r>
              <a:r>
                <a:rPr sz="900" b="1" dirty="0">
                  <a:latin typeface="Calibri"/>
                  <a:cs typeface="Calibri"/>
                </a:rPr>
                <a:t>i</a:t>
              </a:r>
              <a:r>
                <a:rPr sz="900" b="1" spc="-5" dirty="0">
                  <a:latin typeface="Calibri"/>
                  <a:cs typeface="Calibri"/>
                </a:rPr>
                <a:t>ce</a:t>
              </a:r>
              <a:endParaRPr lang="en-US" sz="900" b="1" spc="-5" dirty="0">
                <a:latin typeface="Calibri"/>
                <a:cs typeface="Calibri"/>
              </a:endParaRPr>
            </a:p>
            <a:p>
              <a:pPr marL="12700" algn="ctr"/>
              <a:r>
                <a:rPr lang="en-US" sz="900" b="1" spc="-5" dirty="0">
                  <a:latin typeface="Calibri"/>
                  <a:cs typeface="Calibri"/>
                </a:rPr>
                <a:t>Kat Kersten</a:t>
              </a:r>
              <a:endParaRPr sz="900" dirty="0">
                <a:latin typeface="Calibri"/>
                <a:cs typeface="Calibri"/>
              </a:endParaRPr>
            </a:p>
          </p:txBody>
        </p:sp>
      </p:grpSp>
      <p:sp>
        <p:nvSpPr>
          <p:cNvPr id="10" name="object 89">
            <a:extLst>
              <a:ext uri="{FF2B5EF4-FFF2-40B4-BE49-F238E27FC236}">
                <a16:creationId xmlns:a16="http://schemas.microsoft.com/office/drawing/2014/main" id="{00B6785C-5AB5-302A-F77E-B2EB06C22E83}"/>
              </a:ext>
            </a:extLst>
          </p:cNvPr>
          <p:cNvSpPr/>
          <p:nvPr/>
        </p:nvSpPr>
        <p:spPr>
          <a:xfrm>
            <a:off x="6286499" y="3150804"/>
            <a:ext cx="2171702" cy="57150"/>
          </a:xfrm>
          <a:custGeom>
            <a:avLst/>
            <a:gdLst/>
            <a:ahLst/>
            <a:cxnLst/>
            <a:rect l="l" t="t" r="r" b="b"/>
            <a:pathLst>
              <a:path w="2171700" h="57150">
                <a:moveTo>
                  <a:pt x="0" y="0"/>
                </a:moveTo>
                <a:lnTo>
                  <a:pt x="2171700" y="0"/>
                </a:lnTo>
                <a:lnTo>
                  <a:pt x="2171700" y="5715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49">
            <a:extLst>
              <a:ext uri="{FF2B5EF4-FFF2-40B4-BE49-F238E27FC236}">
                <a16:creationId xmlns:a16="http://schemas.microsoft.com/office/drawing/2014/main" id="{6072C040-1366-CDDE-44A5-E802F64D94BC}"/>
              </a:ext>
            </a:extLst>
          </p:cNvPr>
          <p:cNvSpPr/>
          <p:nvPr/>
        </p:nvSpPr>
        <p:spPr>
          <a:xfrm>
            <a:off x="8472807" y="2468025"/>
            <a:ext cx="1356593" cy="388554"/>
          </a:xfrm>
          <a:custGeom>
            <a:avLst/>
            <a:gdLst/>
            <a:ahLst/>
            <a:cxnLst/>
            <a:rect l="l" t="t" r="r" b="b"/>
            <a:pathLst>
              <a:path w="1371600" h="342900">
                <a:moveTo>
                  <a:pt x="0" y="342900"/>
                </a:moveTo>
                <a:lnTo>
                  <a:pt x="1371600" y="342900"/>
                </a:lnTo>
                <a:lnTo>
                  <a:pt x="1371600" y="0"/>
                </a:lnTo>
                <a:lnTo>
                  <a:pt x="0" y="0"/>
                </a:lnTo>
                <a:lnTo>
                  <a:pt x="0" y="34290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51">
            <a:extLst>
              <a:ext uri="{FF2B5EF4-FFF2-40B4-BE49-F238E27FC236}">
                <a16:creationId xmlns:a16="http://schemas.microsoft.com/office/drawing/2014/main" id="{959861E9-26E8-E95C-EB58-4FE9098C3756}"/>
              </a:ext>
            </a:extLst>
          </p:cNvPr>
          <p:cNvSpPr txBox="1"/>
          <p:nvPr/>
        </p:nvSpPr>
        <p:spPr>
          <a:xfrm>
            <a:off x="8575929" y="2525177"/>
            <a:ext cx="1130300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lang="en-US" sz="900" b="1" spc="-30" dirty="0">
                <a:latin typeface="Calibri"/>
                <a:cs typeface="Calibri"/>
              </a:rPr>
              <a:t> International Marketing</a:t>
            </a:r>
            <a:endParaRPr lang="en-US" sz="900" b="1" spc="-5" dirty="0">
              <a:latin typeface="Calibri"/>
              <a:cs typeface="Calibri"/>
            </a:endParaRPr>
          </a:p>
          <a:p>
            <a:pPr marL="12700" algn="ctr"/>
            <a:r>
              <a:rPr lang="en-US" sz="900" b="1" spc="-5" dirty="0">
                <a:latin typeface="Calibri"/>
                <a:cs typeface="Calibri"/>
              </a:rPr>
              <a:t>Rianne Perry </a:t>
            </a:r>
            <a:endParaRPr sz="900" dirty="0">
              <a:latin typeface="Calibri"/>
              <a:cs typeface="Calibri"/>
            </a:endParaRPr>
          </a:p>
        </p:txBody>
      </p:sp>
      <p:sp>
        <p:nvSpPr>
          <p:cNvPr id="23" name="object 88">
            <a:extLst>
              <a:ext uri="{FF2B5EF4-FFF2-40B4-BE49-F238E27FC236}">
                <a16:creationId xmlns:a16="http://schemas.microsoft.com/office/drawing/2014/main" id="{9EE642A7-9AB3-0EF8-D7AA-E4499693F760}"/>
              </a:ext>
            </a:extLst>
          </p:cNvPr>
          <p:cNvSpPr/>
          <p:nvPr/>
        </p:nvSpPr>
        <p:spPr>
          <a:xfrm>
            <a:off x="6271897" y="2628900"/>
            <a:ext cx="2186305" cy="0"/>
          </a:xfrm>
          <a:custGeom>
            <a:avLst/>
            <a:gdLst/>
            <a:ahLst/>
            <a:cxnLst/>
            <a:rect l="l" t="t" r="r" b="b"/>
            <a:pathLst>
              <a:path w="2186304">
                <a:moveTo>
                  <a:pt x="0" y="0"/>
                </a:moveTo>
                <a:lnTo>
                  <a:pt x="2185924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88">
            <a:extLst>
              <a:ext uri="{FF2B5EF4-FFF2-40B4-BE49-F238E27FC236}">
                <a16:creationId xmlns:a16="http://schemas.microsoft.com/office/drawing/2014/main" id="{8F765321-9476-1113-24CF-6579F664F63C}"/>
              </a:ext>
            </a:extLst>
          </p:cNvPr>
          <p:cNvSpPr/>
          <p:nvPr/>
        </p:nvSpPr>
        <p:spPr>
          <a:xfrm>
            <a:off x="6291759" y="2114550"/>
            <a:ext cx="2186305" cy="0"/>
          </a:xfrm>
          <a:custGeom>
            <a:avLst/>
            <a:gdLst/>
            <a:ahLst/>
            <a:cxnLst/>
            <a:rect l="l" t="t" r="r" b="b"/>
            <a:pathLst>
              <a:path w="2186304">
                <a:moveTo>
                  <a:pt x="0" y="0"/>
                </a:moveTo>
                <a:lnTo>
                  <a:pt x="2185924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95">
            <a:extLst>
              <a:ext uri="{FF2B5EF4-FFF2-40B4-BE49-F238E27FC236}">
                <a16:creationId xmlns:a16="http://schemas.microsoft.com/office/drawing/2014/main" id="{93C501CB-104A-3ACB-FD77-9139088B7A3B}"/>
              </a:ext>
            </a:extLst>
          </p:cNvPr>
          <p:cNvSpPr/>
          <p:nvPr/>
        </p:nvSpPr>
        <p:spPr>
          <a:xfrm flipH="1">
            <a:off x="3039456" y="5504200"/>
            <a:ext cx="450850" cy="149490"/>
          </a:xfrm>
          <a:custGeom>
            <a:avLst/>
            <a:gdLst/>
            <a:ahLst/>
            <a:cxnLst/>
            <a:rect l="l" t="t" r="r" b="b"/>
            <a:pathLst>
              <a:path w="28575" h="171450">
                <a:moveTo>
                  <a:pt x="28575" y="171450"/>
                </a:moveTo>
                <a:lnTo>
                  <a:pt x="28575" y="0"/>
                </a:lnTo>
                <a:lnTo>
                  <a:pt x="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45">
            <a:extLst>
              <a:ext uri="{FF2B5EF4-FFF2-40B4-BE49-F238E27FC236}">
                <a16:creationId xmlns:a16="http://schemas.microsoft.com/office/drawing/2014/main" id="{529C24F4-8A8E-E689-6B5F-B867B0224FED}"/>
              </a:ext>
            </a:extLst>
          </p:cNvPr>
          <p:cNvSpPr/>
          <p:nvPr/>
        </p:nvSpPr>
        <p:spPr>
          <a:xfrm>
            <a:off x="2740804" y="2493103"/>
            <a:ext cx="1365489" cy="363476"/>
          </a:xfrm>
          <a:custGeom>
            <a:avLst/>
            <a:gdLst/>
            <a:ahLst/>
            <a:cxnLst/>
            <a:rect l="l" t="t" r="r" b="b"/>
            <a:pathLst>
              <a:path w="1400175" h="342900">
                <a:moveTo>
                  <a:pt x="0" y="342900"/>
                </a:moveTo>
                <a:lnTo>
                  <a:pt x="1400175" y="342900"/>
                </a:lnTo>
                <a:lnTo>
                  <a:pt x="1400175" y="0"/>
                </a:lnTo>
                <a:lnTo>
                  <a:pt x="0" y="0"/>
                </a:lnTo>
                <a:lnTo>
                  <a:pt x="0" y="34290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47">
            <a:extLst>
              <a:ext uri="{FF2B5EF4-FFF2-40B4-BE49-F238E27FC236}">
                <a16:creationId xmlns:a16="http://schemas.microsoft.com/office/drawing/2014/main" id="{A10A95BB-F791-A6EB-4AC2-677D63BD16B0}"/>
              </a:ext>
            </a:extLst>
          </p:cNvPr>
          <p:cNvSpPr txBox="1"/>
          <p:nvPr/>
        </p:nvSpPr>
        <p:spPr>
          <a:xfrm>
            <a:off x="2824561" y="2520756"/>
            <a:ext cx="1204085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lang="en-US" sz="900" b="1" spc="-30" dirty="0">
                <a:latin typeface="Calibri"/>
                <a:cs typeface="Calibri"/>
              </a:rPr>
              <a:t>      State Veterinarian</a:t>
            </a:r>
            <a:endParaRPr lang="en-US" sz="900" b="1" dirty="0">
              <a:latin typeface="Calibri"/>
              <a:cs typeface="Calibri"/>
            </a:endParaRPr>
          </a:p>
          <a:p>
            <a:pPr marL="12700"/>
            <a:r>
              <a:rPr lang="en-US" sz="900" b="1" dirty="0">
                <a:latin typeface="Calibri"/>
                <a:cs typeface="Calibri"/>
              </a:rPr>
              <a:t>        Dr. Amber Itle</a:t>
            </a:r>
            <a:endParaRPr sz="900" dirty="0">
              <a:latin typeface="Calibri"/>
              <a:cs typeface="Calibri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751BF31-F5C4-D760-5154-062D067C7145}"/>
              </a:ext>
            </a:extLst>
          </p:cNvPr>
          <p:cNvSpPr txBox="1"/>
          <p:nvPr/>
        </p:nvSpPr>
        <p:spPr>
          <a:xfrm>
            <a:off x="2815016" y="4128293"/>
            <a:ext cx="136130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/>
              <a:t>Human Resources</a:t>
            </a:r>
          </a:p>
          <a:p>
            <a:pPr algn="ctr"/>
            <a:r>
              <a:rPr lang="en-US" sz="900" b="1" dirty="0"/>
              <a:t>Lorna Mance </a:t>
            </a:r>
          </a:p>
        </p:txBody>
      </p:sp>
      <p:sp>
        <p:nvSpPr>
          <p:cNvPr id="8" name="object 57">
            <a:extLst>
              <a:ext uri="{FF2B5EF4-FFF2-40B4-BE49-F238E27FC236}">
                <a16:creationId xmlns:a16="http://schemas.microsoft.com/office/drawing/2014/main" id="{48334348-EE8F-60B9-7C74-D3EE5FFA9F18}"/>
              </a:ext>
            </a:extLst>
          </p:cNvPr>
          <p:cNvSpPr/>
          <p:nvPr/>
        </p:nvSpPr>
        <p:spPr>
          <a:xfrm>
            <a:off x="2740802" y="3540127"/>
            <a:ext cx="1371600" cy="399187"/>
          </a:xfrm>
          <a:custGeom>
            <a:avLst/>
            <a:gdLst/>
            <a:ahLst/>
            <a:cxnLst/>
            <a:rect l="l" t="t" r="r" b="b"/>
            <a:pathLst>
              <a:path w="1371600" h="342900">
                <a:moveTo>
                  <a:pt x="0" y="342900"/>
                </a:moveTo>
                <a:lnTo>
                  <a:pt x="1371600" y="342900"/>
                </a:lnTo>
                <a:lnTo>
                  <a:pt x="1371600" y="0"/>
                </a:lnTo>
                <a:lnTo>
                  <a:pt x="0" y="0"/>
                </a:lnTo>
                <a:lnTo>
                  <a:pt x="0" y="34290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59">
            <a:extLst>
              <a:ext uri="{FF2B5EF4-FFF2-40B4-BE49-F238E27FC236}">
                <a16:creationId xmlns:a16="http://schemas.microsoft.com/office/drawing/2014/main" id="{1979AF89-9B09-8C2D-5FD7-9BF00AACE6B7}"/>
              </a:ext>
            </a:extLst>
          </p:cNvPr>
          <p:cNvSpPr txBox="1"/>
          <p:nvPr/>
        </p:nvSpPr>
        <p:spPr>
          <a:xfrm>
            <a:off x="2830847" y="3594370"/>
            <a:ext cx="1163955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/>
            <a:r>
              <a:rPr lang="en-US" sz="900" b="1" spc="-20" dirty="0">
                <a:latin typeface="Calibri"/>
                <a:cs typeface="Calibri"/>
              </a:rPr>
              <a:t>Information Technology</a:t>
            </a:r>
          </a:p>
          <a:p>
            <a:pPr marL="12700" algn="ctr"/>
            <a:r>
              <a:rPr lang="en-US" sz="900" b="1" spc="-20" dirty="0">
                <a:latin typeface="Calibri"/>
                <a:cs typeface="Calibri"/>
              </a:rPr>
              <a:t>Susie Olsen</a:t>
            </a:r>
            <a:endParaRPr sz="900" dirty="0">
              <a:latin typeface="Calibri"/>
              <a:cs typeface="Calibri"/>
            </a:endParaRPr>
          </a:p>
        </p:txBody>
      </p:sp>
      <p:cxnSp>
        <p:nvCxnSpPr>
          <p:cNvPr id="54" name="Connector: Elbow 53">
            <a:extLst>
              <a:ext uri="{FF2B5EF4-FFF2-40B4-BE49-F238E27FC236}">
                <a16:creationId xmlns:a16="http://schemas.microsoft.com/office/drawing/2014/main" id="{9611BB8F-79D3-455A-FF55-BFF3E789CCA4}"/>
              </a:ext>
            </a:extLst>
          </p:cNvPr>
          <p:cNvCxnSpPr>
            <a:cxnSpLocks/>
          </p:cNvCxnSpPr>
          <p:nvPr/>
        </p:nvCxnSpPr>
        <p:spPr>
          <a:xfrm flipV="1">
            <a:off x="4112404" y="3369335"/>
            <a:ext cx="2159493" cy="363532"/>
          </a:xfrm>
          <a:prstGeom prst="bentConnector3">
            <a:avLst>
              <a:gd name="adj1" fmla="val 25653"/>
            </a:avLst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46" name="Group 45">
            <a:extLst>
              <a:ext uri="{FF2B5EF4-FFF2-40B4-BE49-F238E27FC236}">
                <a16:creationId xmlns:a16="http://schemas.microsoft.com/office/drawing/2014/main" id="{10BBEC82-9822-8E79-5951-D51FBBA1DF29}"/>
              </a:ext>
            </a:extLst>
          </p:cNvPr>
          <p:cNvGrpSpPr/>
          <p:nvPr/>
        </p:nvGrpSpPr>
        <p:grpSpPr>
          <a:xfrm>
            <a:off x="8460597" y="2978793"/>
            <a:ext cx="1371600" cy="523220"/>
            <a:chOff x="8482938" y="3534714"/>
            <a:chExt cx="1371600" cy="523220"/>
          </a:xfrm>
        </p:grpSpPr>
        <p:sp>
          <p:nvSpPr>
            <p:cNvPr id="57" name="object 49">
              <a:extLst>
                <a:ext uri="{FF2B5EF4-FFF2-40B4-BE49-F238E27FC236}">
                  <a16:creationId xmlns:a16="http://schemas.microsoft.com/office/drawing/2014/main" id="{4810D344-A6C9-1C96-FAAC-BD8DC2CA2412}"/>
                </a:ext>
              </a:extLst>
            </p:cNvPr>
            <p:cNvSpPr/>
            <p:nvPr/>
          </p:nvSpPr>
          <p:spPr>
            <a:xfrm>
              <a:off x="8482938" y="3534714"/>
              <a:ext cx="1371600" cy="523220"/>
            </a:xfrm>
            <a:custGeom>
              <a:avLst/>
              <a:gdLst/>
              <a:ahLst/>
              <a:cxnLst/>
              <a:rect l="l" t="t" r="r" b="b"/>
              <a:pathLst>
                <a:path w="1371600" h="342900">
                  <a:moveTo>
                    <a:pt x="0" y="342900"/>
                  </a:moveTo>
                  <a:lnTo>
                    <a:pt x="1371600" y="342900"/>
                  </a:lnTo>
                  <a:lnTo>
                    <a:pt x="1371600" y="0"/>
                  </a:lnTo>
                  <a:lnTo>
                    <a:pt x="0" y="0"/>
                  </a:lnTo>
                  <a:lnTo>
                    <a:pt x="0" y="34290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51">
              <a:extLst>
                <a:ext uri="{FF2B5EF4-FFF2-40B4-BE49-F238E27FC236}">
                  <a16:creationId xmlns:a16="http://schemas.microsoft.com/office/drawing/2014/main" id="{335575A6-6185-120D-6A59-5FC365A17CB5}"/>
                </a:ext>
              </a:extLst>
            </p:cNvPr>
            <p:cNvSpPr txBox="1"/>
            <p:nvPr/>
          </p:nvSpPr>
          <p:spPr>
            <a:xfrm>
              <a:off x="8546103" y="3570473"/>
              <a:ext cx="1233520" cy="415498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 algn="ctr"/>
              <a:r>
                <a:rPr lang="en-US" sz="900" b="1" spc="-30" dirty="0">
                  <a:latin typeface="Calibri"/>
                  <a:cs typeface="Calibri"/>
                </a:rPr>
                <a:t>Equity &amp; </a:t>
              </a:r>
            </a:p>
            <a:p>
              <a:pPr marL="12700" algn="ctr"/>
              <a:r>
                <a:rPr lang="en-US" sz="900" b="1" spc="-30" dirty="0">
                  <a:latin typeface="Calibri"/>
                  <a:cs typeface="Calibri"/>
                </a:rPr>
                <a:t>Environmental Justice</a:t>
              </a:r>
              <a:endParaRPr lang="en-US" sz="900" b="1" spc="-5" dirty="0">
                <a:latin typeface="Calibri"/>
                <a:cs typeface="Calibri"/>
              </a:endParaRPr>
            </a:p>
            <a:p>
              <a:pPr marL="12700" algn="ctr"/>
              <a:r>
                <a:rPr lang="en-US" sz="900" b="1" spc="-5" dirty="0">
                  <a:latin typeface="Calibri"/>
                  <a:cs typeface="Calibri"/>
                </a:rPr>
                <a:t>Nicole Johnson </a:t>
              </a:r>
              <a:endParaRPr sz="900" dirty="0">
                <a:latin typeface="Calibri"/>
                <a:cs typeface="Calibri"/>
              </a:endParaRPr>
            </a:p>
          </p:txBody>
        </p:sp>
      </p:grpSp>
      <p:grpSp>
        <p:nvGrpSpPr>
          <p:cNvPr id="70" name="Group 69">
            <a:extLst>
              <a:ext uri="{FF2B5EF4-FFF2-40B4-BE49-F238E27FC236}">
                <a16:creationId xmlns:a16="http://schemas.microsoft.com/office/drawing/2014/main" id="{AAB37B8F-5A6C-48D3-F1CA-72295CA3CD5F}"/>
              </a:ext>
            </a:extLst>
          </p:cNvPr>
          <p:cNvGrpSpPr/>
          <p:nvPr/>
        </p:nvGrpSpPr>
        <p:grpSpPr>
          <a:xfrm>
            <a:off x="6041755" y="5676260"/>
            <a:ext cx="2295525" cy="1366871"/>
            <a:chOff x="377826" y="3105449"/>
            <a:chExt cx="2295525" cy="1366871"/>
          </a:xfrm>
        </p:grpSpPr>
        <p:sp>
          <p:nvSpPr>
            <p:cNvPr id="55" name="object 29">
              <a:extLst>
                <a:ext uri="{FF2B5EF4-FFF2-40B4-BE49-F238E27FC236}">
                  <a16:creationId xmlns:a16="http://schemas.microsoft.com/office/drawing/2014/main" id="{4967D8B5-6C7C-816E-1710-DF102243E0CC}"/>
                </a:ext>
              </a:extLst>
            </p:cNvPr>
            <p:cNvSpPr/>
            <p:nvPr/>
          </p:nvSpPr>
          <p:spPr>
            <a:xfrm>
              <a:off x="377826" y="3105452"/>
              <a:ext cx="2295525" cy="1195271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" name="object 30">
              <a:extLst>
                <a:ext uri="{FF2B5EF4-FFF2-40B4-BE49-F238E27FC236}">
                  <a16:creationId xmlns:a16="http://schemas.microsoft.com/office/drawing/2014/main" id="{9B794DF8-2315-E4F8-C394-95E36F1208A1}"/>
                </a:ext>
              </a:extLst>
            </p:cNvPr>
            <p:cNvSpPr/>
            <p:nvPr/>
          </p:nvSpPr>
          <p:spPr>
            <a:xfrm>
              <a:off x="434975" y="3105450"/>
              <a:ext cx="2176462" cy="1366870"/>
            </a:xfrm>
            <a:custGeom>
              <a:avLst/>
              <a:gdLst/>
              <a:ahLst/>
              <a:cxnLst/>
              <a:rect l="l" t="t" r="r" b="b"/>
              <a:pathLst>
                <a:path w="2171700" h="1143000">
                  <a:moveTo>
                    <a:pt x="0" y="1143000"/>
                  </a:moveTo>
                  <a:lnTo>
                    <a:pt x="2171700" y="1143000"/>
                  </a:lnTo>
                  <a:lnTo>
                    <a:pt x="2171700" y="0"/>
                  </a:lnTo>
                  <a:lnTo>
                    <a:pt x="0" y="0"/>
                  </a:lnTo>
                  <a:lnTo>
                    <a:pt x="0" y="1143000"/>
                  </a:lnTo>
                  <a:close/>
                </a:path>
              </a:pathLst>
            </a:custGeom>
            <a:solidFill>
              <a:srgbClr val="DEEBF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object 31">
              <a:extLst>
                <a:ext uri="{FF2B5EF4-FFF2-40B4-BE49-F238E27FC236}">
                  <a16:creationId xmlns:a16="http://schemas.microsoft.com/office/drawing/2014/main" id="{5DFBCFA3-D9C0-C7F9-B09C-77BF9D30B15A}"/>
                </a:ext>
              </a:extLst>
            </p:cNvPr>
            <p:cNvSpPr/>
            <p:nvPr/>
          </p:nvSpPr>
          <p:spPr>
            <a:xfrm>
              <a:off x="439737" y="3105449"/>
              <a:ext cx="2171700" cy="1366870"/>
            </a:xfrm>
            <a:custGeom>
              <a:avLst/>
              <a:gdLst/>
              <a:ahLst/>
              <a:cxnLst/>
              <a:rect l="l" t="t" r="r" b="b"/>
              <a:pathLst>
                <a:path w="2171700" h="1143000">
                  <a:moveTo>
                    <a:pt x="0" y="1143000"/>
                  </a:moveTo>
                  <a:lnTo>
                    <a:pt x="2171700" y="1143000"/>
                  </a:lnTo>
                  <a:lnTo>
                    <a:pt x="2171700" y="0"/>
                  </a:lnTo>
                  <a:lnTo>
                    <a:pt x="0" y="0"/>
                  </a:lnTo>
                  <a:lnTo>
                    <a:pt x="0" y="1143000"/>
                  </a:lnTo>
                  <a:close/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" name="object 32">
              <a:extLst>
                <a:ext uri="{FF2B5EF4-FFF2-40B4-BE49-F238E27FC236}">
                  <a16:creationId xmlns:a16="http://schemas.microsoft.com/office/drawing/2014/main" id="{0DAF749A-94A9-F67C-FCBB-84BDAFBCF350}"/>
                </a:ext>
              </a:extLst>
            </p:cNvPr>
            <p:cNvSpPr txBox="1"/>
            <p:nvPr/>
          </p:nvSpPr>
          <p:spPr>
            <a:xfrm>
              <a:off x="522289" y="3149548"/>
              <a:ext cx="2017395" cy="276999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sz="900" b="1" spc="25" dirty="0">
                  <a:latin typeface="Calibri"/>
                  <a:cs typeface="Calibri"/>
                </a:rPr>
                <a:t>F</a:t>
              </a:r>
              <a:r>
                <a:rPr sz="900" b="1" spc="-40" dirty="0">
                  <a:latin typeface="Calibri"/>
                  <a:cs typeface="Calibri"/>
                </a:rPr>
                <a:t>oo</a:t>
              </a:r>
              <a:r>
                <a:rPr sz="900" b="1" spc="-5" dirty="0">
                  <a:latin typeface="Calibri"/>
                  <a:cs typeface="Calibri"/>
                </a:rPr>
                <a:t>d</a:t>
              </a:r>
              <a:r>
                <a:rPr sz="900" b="1" spc="60" dirty="0">
                  <a:latin typeface="Calibri"/>
                  <a:cs typeface="Calibri"/>
                </a:rPr>
                <a:t> </a:t>
              </a:r>
              <a:r>
                <a:rPr sz="900" b="1" spc="-55" dirty="0">
                  <a:latin typeface="Calibri"/>
                  <a:cs typeface="Calibri"/>
                </a:rPr>
                <a:t>S</a:t>
              </a:r>
              <a:r>
                <a:rPr sz="900" b="1" spc="-5" dirty="0">
                  <a:latin typeface="Calibri"/>
                  <a:cs typeface="Calibri"/>
                </a:rPr>
                <a:t>a</a:t>
              </a:r>
              <a:r>
                <a:rPr sz="900" b="1" spc="10" dirty="0">
                  <a:latin typeface="Calibri"/>
                  <a:cs typeface="Calibri"/>
                </a:rPr>
                <a:t>f</a:t>
              </a:r>
              <a:r>
                <a:rPr sz="900" b="1" spc="-5" dirty="0">
                  <a:latin typeface="Calibri"/>
                  <a:cs typeface="Calibri"/>
                </a:rPr>
                <a:t>e</a:t>
              </a:r>
              <a:r>
                <a:rPr sz="900" b="1" spc="-20" dirty="0">
                  <a:latin typeface="Calibri"/>
                  <a:cs typeface="Calibri"/>
                </a:rPr>
                <a:t>t</a:t>
              </a:r>
              <a:r>
                <a:rPr sz="900" b="1" spc="-5" dirty="0">
                  <a:latin typeface="Calibri"/>
                  <a:cs typeface="Calibri"/>
                </a:rPr>
                <a:t>y</a:t>
              </a:r>
              <a:r>
                <a:rPr sz="900" b="1" spc="20" dirty="0">
                  <a:latin typeface="Calibri"/>
                  <a:cs typeface="Calibri"/>
                </a:rPr>
                <a:t> </a:t>
              </a:r>
              <a:r>
                <a:rPr sz="900" b="1" spc="-10" dirty="0">
                  <a:latin typeface="Calibri"/>
                  <a:cs typeface="Calibri"/>
                </a:rPr>
                <a:t>&amp;</a:t>
              </a:r>
              <a:r>
                <a:rPr sz="900" b="1" dirty="0">
                  <a:latin typeface="Calibri"/>
                  <a:cs typeface="Calibri"/>
                </a:rPr>
                <a:t> </a:t>
              </a:r>
              <a:r>
                <a:rPr sz="900" b="1" spc="-30" dirty="0">
                  <a:latin typeface="Calibri"/>
                  <a:cs typeface="Calibri"/>
                </a:rPr>
                <a:t>C</a:t>
              </a:r>
              <a:r>
                <a:rPr sz="900" b="1" spc="30" dirty="0">
                  <a:latin typeface="Calibri"/>
                  <a:cs typeface="Calibri"/>
                </a:rPr>
                <a:t>o</a:t>
              </a:r>
              <a:r>
                <a:rPr sz="900" b="1" spc="-40" dirty="0">
                  <a:latin typeface="Calibri"/>
                  <a:cs typeface="Calibri"/>
                </a:rPr>
                <a:t>n</a:t>
              </a:r>
              <a:r>
                <a:rPr sz="900" b="1" spc="5" dirty="0">
                  <a:latin typeface="Calibri"/>
                  <a:cs typeface="Calibri"/>
                </a:rPr>
                <a:t>s</a:t>
              </a:r>
              <a:r>
                <a:rPr sz="900" b="1" spc="-40" dirty="0">
                  <a:latin typeface="Calibri"/>
                  <a:cs typeface="Calibri"/>
                </a:rPr>
                <a:t>u</a:t>
              </a:r>
              <a:r>
                <a:rPr sz="900" b="1" spc="15" dirty="0">
                  <a:latin typeface="Calibri"/>
                  <a:cs typeface="Calibri"/>
                </a:rPr>
                <a:t>m</a:t>
              </a:r>
              <a:r>
                <a:rPr sz="900" b="1" spc="-5" dirty="0">
                  <a:latin typeface="Calibri"/>
                  <a:cs typeface="Calibri"/>
                </a:rPr>
                <a:t>e</a:t>
              </a:r>
              <a:r>
                <a:rPr sz="900" b="1" dirty="0">
                  <a:latin typeface="Calibri"/>
                  <a:cs typeface="Calibri"/>
                </a:rPr>
                <a:t>r </a:t>
              </a:r>
              <a:r>
                <a:rPr sz="900" b="1" spc="10" dirty="0">
                  <a:latin typeface="Calibri"/>
                  <a:cs typeface="Calibri"/>
                </a:rPr>
                <a:t>S</a:t>
              </a:r>
              <a:r>
                <a:rPr sz="900" b="1" spc="-5" dirty="0">
                  <a:latin typeface="Calibri"/>
                  <a:cs typeface="Calibri"/>
                </a:rPr>
                <a:t>e</a:t>
              </a:r>
              <a:r>
                <a:rPr sz="900" b="1" spc="-25" dirty="0">
                  <a:latin typeface="Calibri"/>
                  <a:cs typeface="Calibri"/>
                </a:rPr>
                <a:t>r</a:t>
              </a:r>
              <a:r>
                <a:rPr sz="900" b="1" spc="20" dirty="0">
                  <a:latin typeface="Calibri"/>
                  <a:cs typeface="Calibri"/>
                </a:rPr>
                <a:t>v</a:t>
              </a:r>
              <a:r>
                <a:rPr sz="900" b="1" spc="-5" dirty="0">
                  <a:latin typeface="Calibri"/>
                  <a:cs typeface="Calibri"/>
                </a:rPr>
                <a:t>ices</a:t>
              </a:r>
              <a:r>
                <a:rPr sz="900" b="1" spc="-40" dirty="0">
                  <a:latin typeface="Calibri"/>
                  <a:cs typeface="Calibri"/>
                </a:rPr>
                <a:t> </a:t>
              </a:r>
              <a:r>
                <a:rPr sz="900" b="1" spc="30" dirty="0">
                  <a:latin typeface="Calibri"/>
                  <a:cs typeface="Calibri"/>
                </a:rPr>
                <a:t>D</a:t>
              </a:r>
              <a:r>
                <a:rPr sz="900" b="1" spc="-5" dirty="0">
                  <a:latin typeface="Calibri"/>
                  <a:cs typeface="Calibri"/>
                </a:rPr>
                <a:t>i</a:t>
              </a:r>
              <a:r>
                <a:rPr sz="900" b="1" spc="20" dirty="0">
                  <a:latin typeface="Calibri"/>
                  <a:cs typeface="Calibri"/>
                </a:rPr>
                <a:t>v</a:t>
              </a:r>
              <a:r>
                <a:rPr sz="900" b="1" spc="-5" dirty="0">
                  <a:latin typeface="Calibri"/>
                  <a:cs typeface="Calibri"/>
                </a:rPr>
                <a:t>i</a:t>
              </a:r>
              <a:r>
                <a:rPr sz="900" b="1" spc="-65" dirty="0">
                  <a:latin typeface="Calibri"/>
                  <a:cs typeface="Calibri"/>
                </a:rPr>
                <a:t>s</a:t>
              </a:r>
              <a:r>
                <a:rPr sz="900" b="1" spc="-5" dirty="0">
                  <a:latin typeface="Calibri"/>
                  <a:cs typeface="Calibri"/>
                </a:rPr>
                <a:t>i</a:t>
              </a:r>
              <a:r>
                <a:rPr sz="900" b="1" spc="30" dirty="0">
                  <a:latin typeface="Calibri"/>
                  <a:cs typeface="Calibri"/>
                </a:rPr>
                <a:t>o</a:t>
              </a:r>
              <a:r>
                <a:rPr sz="900" b="1" spc="-5" dirty="0">
                  <a:latin typeface="Calibri"/>
                  <a:cs typeface="Calibri"/>
                </a:rPr>
                <a:t>n</a:t>
              </a:r>
              <a:endParaRPr lang="en-US" sz="900" b="1" spc="-5" dirty="0">
                <a:latin typeface="Calibri"/>
                <a:cs typeface="Calibri"/>
              </a:endParaRPr>
            </a:p>
            <a:p>
              <a:pPr marL="12700" algn="ctr"/>
              <a:r>
                <a:rPr lang="en-US" sz="900" b="1" spc="-5" dirty="0">
                  <a:latin typeface="Calibri"/>
                  <a:cs typeface="Calibri"/>
                </a:rPr>
                <a:t>Luisa Castro</a:t>
              </a:r>
              <a:endParaRPr sz="900" dirty="0">
                <a:latin typeface="Calibri"/>
                <a:cs typeface="Calibri"/>
              </a:endParaRPr>
            </a:p>
          </p:txBody>
        </p:sp>
        <p:sp>
          <p:nvSpPr>
            <p:cNvPr id="68" name="object 33">
              <a:extLst>
                <a:ext uri="{FF2B5EF4-FFF2-40B4-BE49-F238E27FC236}">
                  <a16:creationId xmlns:a16="http://schemas.microsoft.com/office/drawing/2014/main" id="{A00C25A7-F3EB-526C-D9B4-60A83016A8E6}"/>
                </a:ext>
              </a:extLst>
            </p:cNvPr>
            <p:cNvSpPr txBox="1"/>
            <p:nvPr/>
          </p:nvSpPr>
          <p:spPr>
            <a:xfrm>
              <a:off x="569512" y="3505028"/>
              <a:ext cx="1941195" cy="861774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09220" indent="-96520">
                <a:buFont typeface="Calibri"/>
                <a:buChar char="*"/>
                <a:tabLst>
                  <a:tab pos="109220" algn="l"/>
                </a:tabLst>
              </a:pPr>
              <a:r>
                <a:rPr lang="en-US" sz="800" spc="10" dirty="0">
                  <a:latin typeface="Calibri"/>
                  <a:cs typeface="Calibri"/>
                </a:rPr>
                <a:t>FSCS Microbiology Lab</a:t>
              </a:r>
              <a:endParaRPr lang="en-US" sz="800" dirty="0">
                <a:latin typeface="Calibri"/>
                <a:cs typeface="Calibri"/>
              </a:endParaRPr>
            </a:p>
            <a:p>
              <a:pPr marL="109220" indent="-96520">
                <a:buFont typeface="Calibri"/>
                <a:buChar char="*"/>
                <a:tabLst>
                  <a:tab pos="109220" algn="l"/>
                </a:tabLst>
              </a:pPr>
              <a:r>
                <a:rPr lang="en-US" sz="800" spc="5" dirty="0">
                  <a:latin typeface="Calibri"/>
                  <a:cs typeface="Calibri"/>
                </a:rPr>
                <a:t>F</a:t>
              </a:r>
              <a:r>
                <a:rPr lang="en-US" sz="800" spc="20" dirty="0">
                  <a:latin typeface="Calibri"/>
                  <a:cs typeface="Calibri"/>
                </a:rPr>
                <a:t>o</a:t>
              </a:r>
              <a:r>
                <a:rPr lang="en-US" sz="800" spc="-50" dirty="0">
                  <a:latin typeface="Calibri"/>
                  <a:cs typeface="Calibri"/>
                </a:rPr>
                <a:t>o</a:t>
              </a:r>
              <a:r>
                <a:rPr lang="en-US" sz="800" spc="10" dirty="0">
                  <a:latin typeface="Calibri"/>
                  <a:cs typeface="Calibri"/>
                </a:rPr>
                <a:t>d</a:t>
              </a:r>
              <a:r>
                <a:rPr lang="en-US" sz="800" spc="-20" dirty="0">
                  <a:latin typeface="Calibri"/>
                  <a:cs typeface="Calibri"/>
                </a:rPr>
                <a:t> </a:t>
              </a:r>
              <a:r>
                <a:rPr lang="en-US" sz="800" spc="5" dirty="0">
                  <a:latin typeface="Calibri"/>
                  <a:cs typeface="Calibri"/>
                </a:rPr>
                <a:t>S</a:t>
              </a:r>
              <a:r>
                <a:rPr lang="en-US" sz="800" spc="-10" dirty="0">
                  <a:latin typeface="Calibri"/>
                  <a:cs typeface="Calibri"/>
                </a:rPr>
                <a:t>a</a:t>
              </a:r>
              <a:r>
                <a:rPr lang="en-US" sz="800" spc="-25" dirty="0">
                  <a:latin typeface="Calibri"/>
                  <a:cs typeface="Calibri"/>
                </a:rPr>
                <a:t>f</a:t>
              </a:r>
              <a:r>
                <a:rPr lang="en-US" sz="800" spc="45" dirty="0">
                  <a:latin typeface="Calibri"/>
                  <a:cs typeface="Calibri"/>
                </a:rPr>
                <a:t>e</a:t>
              </a:r>
              <a:r>
                <a:rPr lang="en-US" sz="800" spc="-50" dirty="0">
                  <a:latin typeface="Calibri"/>
                  <a:cs typeface="Calibri"/>
                </a:rPr>
                <a:t>t</a:t>
              </a:r>
              <a:r>
                <a:rPr lang="en-US" sz="800" spc="10" dirty="0">
                  <a:latin typeface="Calibri"/>
                  <a:cs typeface="Calibri"/>
                </a:rPr>
                <a:t>y Program</a:t>
              </a:r>
            </a:p>
            <a:p>
              <a:pPr marL="109220" indent="-96520">
                <a:buFont typeface="Calibri"/>
                <a:buChar char="*"/>
                <a:tabLst>
                  <a:tab pos="109220" algn="l"/>
                </a:tabLst>
              </a:pPr>
              <a:r>
                <a:rPr lang="en-US" sz="800" spc="10" dirty="0">
                  <a:latin typeface="Calibri"/>
                  <a:cs typeface="Calibri"/>
                </a:rPr>
                <a:t> Animal Feed Program</a:t>
              </a:r>
              <a:endParaRPr lang="en-US" sz="800" dirty="0">
                <a:latin typeface="Calibri"/>
                <a:cs typeface="Calibri"/>
              </a:endParaRPr>
            </a:p>
            <a:p>
              <a:pPr marL="109220" indent="-96520">
                <a:buFont typeface="Calibri"/>
                <a:buChar char="*"/>
                <a:tabLst>
                  <a:tab pos="109220" algn="l"/>
                </a:tabLst>
              </a:pPr>
              <a:r>
                <a:rPr lang="en-US" sz="800" spc="-20" dirty="0">
                  <a:latin typeface="Calibri"/>
                  <a:cs typeface="Calibri"/>
                </a:rPr>
                <a:t> </a:t>
              </a:r>
              <a:r>
                <a:rPr lang="en-US" sz="800" spc="15" dirty="0">
                  <a:latin typeface="Calibri"/>
                  <a:cs typeface="Calibri"/>
                </a:rPr>
                <a:t>Produce Safety Program</a:t>
              </a:r>
              <a:endParaRPr lang="en-US" sz="800" dirty="0">
                <a:latin typeface="Calibri"/>
                <a:cs typeface="Calibri"/>
              </a:endParaRPr>
            </a:p>
            <a:p>
              <a:pPr marL="109220" indent="-96520">
                <a:buFont typeface="Calibri"/>
                <a:buChar char="*"/>
                <a:tabLst>
                  <a:tab pos="109220" algn="l"/>
                </a:tabLst>
              </a:pPr>
              <a:r>
                <a:rPr lang="en-US" sz="800" spc="-10" dirty="0">
                  <a:latin typeface="Calibri"/>
                  <a:cs typeface="Calibri"/>
                </a:rPr>
                <a:t>O</a:t>
              </a:r>
              <a:r>
                <a:rPr lang="en-US" sz="800" spc="15" dirty="0">
                  <a:latin typeface="Calibri"/>
                  <a:cs typeface="Calibri"/>
                </a:rPr>
                <a:t>r</a:t>
              </a:r>
              <a:r>
                <a:rPr lang="en-US" sz="800" spc="-5" dirty="0">
                  <a:latin typeface="Calibri"/>
                  <a:cs typeface="Calibri"/>
                </a:rPr>
                <a:t>g</a:t>
              </a:r>
              <a:r>
                <a:rPr lang="en-US" sz="800" spc="-10" dirty="0">
                  <a:latin typeface="Calibri"/>
                  <a:cs typeface="Calibri"/>
                </a:rPr>
                <a:t>a</a:t>
              </a:r>
              <a:r>
                <a:rPr lang="en-US" sz="800" spc="25" dirty="0">
                  <a:latin typeface="Calibri"/>
                  <a:cs typeface="Calibri"/>
                </a:rPr>
                <a:t>n</a:t>
              </a:r>
              <a:r>
                <a:rPr lang="en-US" sz="800" spc="-35" dirty="0">
                  <a:latin typeface="Calibri"/>
                  <a:cs typeface="Calibri"/>
                </a:rPr>
                <a:t>i</a:t>
              </a:r>
              <a:r>
                <a:rPr lang="en-US" sz="800" spc="10" dirty="0">
                  <a:latin typeface="Calibri"/>
                  <a:cs typeface="Calibri"/>
                </a:rPr>
                <a:t>c Program</a:t>
              </a:r>
              <a:endParaRPr lang="en-US" sz="800" dirty="0">
                <a:latin typeface="Calibri"/>
                <a:cs typeface="Calibri"/>
              </a:endParaRPr>
            </a:p>
            <a:p>
              <a:pPr marL="109220" indent="-96520">
                <a:buFont typeface="Calibri"/>
                <a:buChar char="*"/>
                <a:tabLst>
                  <a:tab pos="109220" algn="l"/>
                </a:tabLst>
              </a:pPr>
              <a:r>
                <a:rPr lang="en-US" sz="800" dirty="0">
                  <a:latin typeface="Calibri"/>
                  <a:cs typeface="Calibri"/>
                </a:rPr>
                <a:t>F</a:t>
              </a:r>
              <a:r>
                <a:rPr lang="en-US" sz="800" spc="20" dirty="0">
                  <a:latin typeface="Calibri"/>
                  <a:cs typeface="Calibri"/>
                </a:rPr>
                <a:t>o</a:t>
              </a:r>
              <a:r>
                <a:rPr lang="en-US" sz="800" spc="-55" dirty="0">
                  <a:latin typeface="Calibri"/>
                  <a:cs typeface="Calibri"/>
                </a:rPr>
                <a:t>o</a:t>
              </a:r>
              <a:r>
                <a:rPr lang="en-US" sz="800" spc="10" dirty="0">
                  <a:latin typeface="Calibri"/>
                  <a:cs typeface="Calibri"/>
                </a:rPr>
                <a:t>d</a:t>
              </a:r>
              <a:r>
                <a:rPr lang="en-US" sz="800" spc="-20" dirty="0">
                  <a:latin typeface="Calibri"/>
                  <a:cs typeface="Calibri"/>
                </a:rPr>
                <a:t> A</a:t>
              </a:r>
              <a:r>
                <a:rPr lang="en-US" sz="800" spc="55" dirty="0">
                  <a:latin typeface="Calibri"/>
                  <a:cs typeface="Calibri"/>
                </a:rPr>
                <a:t>s</a:t>
              </a:r>
              <a:r>
                <a:rPr lang="en-US" sz="800" spc="-20" dirty="0">
                  <a:latin typeface="Calibri"/>
                  <a:cs typeface="Calibri"/>
                </a:rPr>
                <a:t>s</a:t>
              </a:r>
              <a:r>
                <a:rPr lang="en-US" sz="800" spc="-40" dirty="0">
                  <a:latin typeface="Calibri"/>
                  <a:cs typeface="Calibri"/>
                </a:rPr>
                <a:t>i</a:t>
              </a:r>
              <a:r>
                <a:rPr lang="en-US" sz="800" spc="-20" dirty="0">
                  <a:latin typeface="Calibri"/>
                  <a:cs typeface="Calibri"/>
                </a:rPr>
                <a:t>s</a:t>
              </a:r>
              <a:r>
                <a:rPr lang="en-US" sz="800" spc="25" dirty="0">
                  <a:latin typeface="Calibri"/>
                  <a:cs typeface="Calibri"/>
                </a:rPr>
                <a:t>t</a:t>
              </a:r>
              <a:r>
                <a:rPr lang="en-US" sz="800" spc="-15" dirty="0">
                  <a:latin typeface="Calibri"/>
                  <a:cs typeface="Calibri"/>
                </a:rPr>
                <a:t>a</a:t>
              </a:r>
              <a:r>
                <a:rPr lang="en-US" sz="800" spc="20" dirty="0">
                  <a:latin typeface="Calibri"/>
                  <a:cs typeface="Calibri"/>
                </a:rPr>
                <a:t>n</a:t>
              </a:r>
              <a:r>
                <a:rPr lang="en-US" sz="800" spc="-40" dirty="0">
                  <a:latin typeface="Calibri"/>
                  <a:cs typeface="Calibri"/>
                </a:rPr>
                <a:t>c</a:t>
              </a:r>
              <a:r>
                <a:rPr lang="en-US" sz="800" spc="10" dirty="0">
                  <a:latin typeface="Calibri"/>
                  <a:cs typeface="Calibri"/>
                </a:rPr>
                <a:t>e</a:t>
              </a:r>
              <a:r>
                <a:rPr lang="en-US" sz="800" dirty="0">
                  <a:latin typeface="Calibri"/>
                  <a:cs typeface="Calibri"/>
                </a:rPr>
                <a:t> </a:t>
              </a:r>
              <a:r>
                <a:rPr lang="en-US" sz="800" spc="15" dirty="0">
                  <a:latin typeface="Calibri"/>
                  <a:cs typeface="Calibri"/>
                </a:rPr>
                <a:t>Program</a:t>
              </a:r>
              <a:endParaRPr lang="en-US" sz="800" spc="5" dirty="0">
                <a:latin typeface="Calibri"/>
                <a:cs typeface="Calibri"/>
              </a:endParaRPr>
            </a:p>
            <a:p>
              <a:pPr marL="109220" indent="-96520">
                <a:buFont typeface="Calibri"/>
                <a:buChar char="*"/>
                <a:tabLst>
                  <a:tab pos="109220" algn="l"/>
                </a:tabLst>
              </a:pPr>
              <a:r>
                <a:rPr lang="en-US" sz="800" spc="5" dirty="0">
                  <a:latin typeface="Calibri"/>
                  <a:cs typeface="Calibri"/>
                </a:rPr>
                <a:t>Rapid Response Team</a:t>
              </a:r>
              <a:endParaRPr sz="800" dirty="0">
                <a:latin typeface="Calibri"/>
                <a:cs typeface="Calibri"/>
              </a:endParaRPr>
            </a:p>
          </p:txBody>
        </p:sp>
      </p:grp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63B94EDD-8741-6F16-4C22-2B818006AB19}"/>
              </a:ext>
            </a:extLst>
          </p:cNvPr>
          <p:cNvCxnSpPr>
            <a:cxnSpLocks/>
          </p:cNvCxnSpPr>
          <p:nvPr/>
        </p:nvCxnSpPr>
        <p:spPr>
          <a:xfrm>
            <a:off x="7326629" y="4267200"/>
            <a:ext cx="113157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364</TotalTime>
  <Words>231</Words>
  <Application>Microsoft Office PowerPoint</Application>
  <PresentationFormat>Custom</PresentationFormat>
  <Paragraphs>77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Calibri</vt:lpstr>
      <vt:lpstr>Office Theme</vt:lpstr>
      <vt:lpstr>WSDA Organizational Chart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WSDA Organizational Chart</dc:title>
  <dc:creator>Leonard, Vicky (AGR)</dc:creator>
  <cp:lastModifiedBy>Schoen-Nessa, Robin (AGR)</cp:lastModifiedBy>
  <cp:revision>40</cp:revision>
  <cp:lastPrinted>2022-12-01T22:19:16Z</cp:lastPrinted>
  <dcterms:created xsi:type="dcterms:W3CDTF">2018-08-27T12:14:00Z</dcterms:created>
  <dcterms:modified xsi:type="dcterms:W3CDTF">2025-09-15T17:57:49Z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2017-06-09T00:00:00Z</vt:filetime>
  </property>
  <property fmtid="{D5CDD505-2E9C-101B-9397-08002B2CF9AE}" pid="3" name="LastSaved">
    <vt:filetime>2018-08-27T00:00:00Z</vt:filetime>
  </property>
</Properties>
</file>